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SemiBold"/>
      <p:regular r:id="rId21"/>
      <p:bold r:id="rId22"/>
      <p:italic r:id="rId23"/>
      <p:boldItalic r:id="rId24"/>
    </p:embeddedFont>
    <p:embeddedFont>
      <p:font typeface="Montserrat"/>
      <p:regular r:id="rId25"/>
      <p:bold r:id="rId26"/>
      <p:italic r:id="rId27"/>
      <p:boldItalic r:id="rId28"/>
    </p:embeddedFont>
    <p:embeddedFont>
      <p:font typeface="Montserrat Black"/>
      <p:bold r:id="rId29"/>
      <p:boldItalic r:id="rId30"/>
    </p:embeddedFont>
    <p:embeddedFont>
      <p:font typeface="Montserrat Medium"/>
      <p:regular r:id="rId31"/>
      <p:bold r:id="rId32"/>
      <p:italic r:id="rId33"/>
      <p:boldItalic r:id="rId34"/>
    </p:embeddedFont>
    <p:embeddedFont>
      <p:font typeface="Montserrat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SemiBold-bold.fntdata"/><Relationship Id="rId21" Type="http://schemas.openxmlformats.org/officeDocument/2006/relationships/font" Target="fonts/MontserratSemiBold-regular.fntdata"/><Relationship Id="rId24" Type="http://schemas.openxmlformats.org/officeDocument/2006/relationships/font" Target="fonts/MontserratSemiBold-boldItalic.fntdata"/><Relationship Id="rId23" Type="http://schemas.openxmlformats.org/officeDocument/2006/relationships/font" Target="fonts/Montserrat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lac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regular.fntdata"/><Relationship Id="rId30" Type="http://schemas.openxmlformats.org/officeDocument/2006/relationships/font" Target="fonts/MontserratBlack-boldItalic.fntdata"/><Relationship Id="rId11" Type="http://schemas.openxmlformats.org/officeDocument/2006/relationships/slide" Target="slides/slide6.xml"/><Relationship Id="rId33" Type="http://schemas.openxmlformats.org/officeDocument/2006/relationships/font" Target="fonts/MontserratMedium-italic.fntdata"/><Relationship Id="rId10" Type="http://schemas.openxmlformats.org/officeDocument/2006/relationships/slide" Target="slides/slide5.xml"/><Relationship Id="rId32" Type="http://schemas.openxmlformats.org/officeDocument/2006/relationships/font" Target="fonts/MontserratMedium-bold.fntdata"/><Relationship Id="rId13" Type="http://schemas.openxmlformats.org/officeDocument/2006/relationships/slide" Target="slides/slide8.xml"/><Relationship Id="rId35" Type="http://schemas.openxmlformats.org/officeDocument/2006/relationships/font" Target="fonts/MontserratExtraBold-bold.fntdata"/><Relationship Id="rId12" Type="http://schemas.openxmlformats.org/officeDocument/2006/relationships/slide" Target="slides/slide7.xml"/><Relationship Id="rId34" Type="http://schemas.openxmlformats.org/officeDocument/2006/relationships/font" Target="fonts/MontserratMedium-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ontserrat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b23b4758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b23b4758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bcecc7382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bcecc7382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bcecc7382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bcecc7382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bcecc7382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bcecc7382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bcecc7382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bcecc7382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bcecc7382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bcecc7382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c4122778f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c4122778f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bcecc7382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bcecc7382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bcecc7382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bcecc7382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bcecc7382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bcecc7382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bcecc7382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bcecc7382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bcecc7382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bcecc7382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5bcecc7382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5bcecc7382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bcecc7382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bcecc7382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bcecc7382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bcecc7382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1">
  <p:cSld name="TITLE_AND_BODY_1_2">
    <p:bg>
      <p:bgPr>
        <a:solidFill>
          <a:srgbClr val="000000"/>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705000" y="1916700"/>
            <a:ext cx="8520600" cy="572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3500"/>
              <a:buNone/>
              <a:defRPr sz="3500"/>
            </a:lvl1pPr>
            <a:lvl2pPr lvl="1" rtl="0" algn="l">
              <a:lnSpc>
                <a:spcPct val="100000"/>
              </a:lnSpc>
              <a:spcBef>
                <a:spcPts val="0"/>
              </a:spcBef>
              <a:spcAft>
                <a:spcPts val="0"/>
              </a:spcAft>
              <a:buSzPts val="5100"/>
              <a:buNone/>
              <a:defRPr/>
            </a:lvl2pPr>
            <a:lvl3pPr lvl="2" rtl="0" algn="l">
              <a:lnSpc>
                <a:spcPct val="100000"/>
              </a:lnSpc>
              <a:spcBef>
                <a:spcPts val="0"/>
              </a:spcBef>
              <a:spcAft>
                <a:spcPts val="0"/>
              </a:spcAft>
              <a:buSzPts val="5100"/>
              <a:buNone/>
              <a:defRPr/>
            </a:lvl3pPr>
            <a:lvl4pPr lvl="3" rtl="0" algn="l">
              <a:lnSpc>
                <a:spcPct val="100000"/>
              </a:lnSpc>
              <a:spcBef>
                <a:spcPts val="0"/>
              </a:spcBef>
              <a:spcAft>
                <a:spcPts val="0"/>
              </a:spcAft>
              <a:buSzPts val="5100"/>
              <a:buNone/>
              <a:defRPr/>
            </a:lvl4pPr>
            <a:lvl5pPr lvl="4" rtl="0" algn="l">
              <a:lnSpc>
                <a:spcPct val="100000"/>
              </a:lnSpc>
              <a:spcBef>
                <a:spcPts val="0"/>
              </a:spcBef>
              <a:spcAft>
                <a:spcPts val="0"/>
              </a:spcAft>
              <a:buSzPts val="5100"/>
              <a:buNone/>
              <a:defRPr/>
            </a:lvl5pPr>
            <a:lvl6pPr lvl="5" rtl="0" algn="l">
              <a:lnSpc>
                <a:spcPct val="100000"/>
              </a:lnSpc>
              <a:spcBef>
                <a:spcPts val="0"/>
              </a:spcBef>
              <a:spcAft>
                <a:spcPts val="0"/>
              </a:spcAft>
              <a:buSzPts val="5100"/>
              <a:buNone/>
              <a:defRPr/>
            </a:lvl6pPr>
            <a:lvl7pPr lvl="6" rtl="0" algn="l">
              <a:lnSpc>
                <a:spcPct val="100000"/>
              </a:lnSpc>
              <a:spcBef>
                <a:spcPts val="0"/>
              </a:spcBef>
              <a:spcAft>
                <a:spcPts val="0"/>
              </a:spcAft>
              <a:buSzPts val="5100"/>
              <a:buNone/>
              <a:defRPr/>
            </a:lvl7pPr>
            <a:lvl8pPr lvl="7" rtl="0" algn="l">
              <a:lnSpc>
                <a:spcPct val="100000"/>
              </a:lnSpc>
              <a:spcBef>
                <a:spcPts val="0"/>
              </a:spcBef>
              <a:spcAft>
                <a:spcPts val="0"/>
              </a:spcAft>
              <a:buSzPts val="5100"/>
              <a:buNone/>
              <a:defRPr/>
            </a:lvl8pPr>
            <a:lvl9pPr lvl="8" rtl="0" algn="l">
              <a:lnSpc>
                <a:spcPct val="100000"/>
              </a:lnSpc>
              <a:spcBef>
                <a:spcPts val="0"/>
              </a:spcBef>
              <a:spcAft>
                <a:spcPts val="0"/>
              </a:spcAft>
              <a:buSzPts val="5100"/>
              <a:buNone/>
              <a:defRPr/>
            </a:lvl9pPr>
          </a:lstStyle>
          <a:p/>
        </p:txBody>
      </p:sp>
      <p:grpSp>
        <p:nvGrpSpPr>
          <p:cNvPr id="11" name="Google Shape;11;p2"/>
          <p:cNvGrpSpPr/>
          <p:nvPr/>
        </p:nvGrpSpPr>
        <p:grpSpPr>
          <a:xfrm>
            <a:off x="4870457" y="830750"/>
            <a:ext cx="4589517" cy="4887577"/>
            <a:chOff x="3458353" y="512653"/>
            <a:chExt cx="5769348" cy="5951750"/>
          </a:xfrm>
        </p:grpSpPr>
        <p:pic>
          <p:nvPicPr>
            <p:cNvPr id="12" name="Google Shape;12;p2"/>
            <p:cNvPicPr preferRelativeResize="0"/>
            <p:nvPr/>
          </p:nvPicPr>
          <p:blipFill rotWithShape="1">
            <a:blip r:embed="rId2">
              <a:alphaModFix amt="64000"/>
            </a:blip>
            <a:srcRect b="0" l="0" r="0" t="0"/>
            <a:stretch/>
          </p:blipFill>
          <p:spPr>
            <a:xfrm rot="-5400000">
              <a:off x="4778713" y="2015415"/>
              <a:ext cx="5951750" cy="2946226"/>
            </a:xfrm>
            <a:prstGeom prst="rect">
              <a:avLst/>
            </a:prstGeom>
            <a:noFill/>
            <a:ln>
              <a:noFill/>
            </a:ln>
          </p:spPr>
        </p:pic>
        <p:pic>
          <p:nvPicPr>
            <p:cNvPr id="13" name="Google Shape;13;p2"/>
            <p:cNvPicPr preferRelativeResize="0"/>
            <p:nvPr/>
          </p:nvPicPr>
          <p:blipFill rotWithShape="1">
            <a:blip r:embed="rId2">
              <a:alphaModFix amt="64000"/>
            </a:blip>
            <a:srcRect b="0" l="0" r="0" t="0"/>
            <a:stretch/>
          </p:blipFill>
          <p:spPr>
            <a:xfrm rot="-5400000">
              <a:off x="1955591" y="2015415"/>
              <a:ext cx="5951750" cy="2946226"/>
            </a:xfrm>
            <a:prstGeom prst="rect">
              <a:avLst/>
            </a:prstGeom>
            <a:noFill/>
            <a:ln>
              <a:noFill/>
            </a:ln>
          </p:spPr>
        </p:pic>
      </p:grpSp>
      <p:sp>
        <p:nvSpPr>
          <p:cNvPr id="14" name="Google Shape;14;p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5400000">
            <a:off x="122857" y="1957800"/>
            <a:ext cx="875100" cy="113100"/>
          </a:xfrm>
          <a:prstGeom prst="rect">
            <a:avLst/>
          </a:prstGeom>
          <a:solidFill>
            <a:srgbClr val="EA00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5400000">
            <a:off x="6811700" y="785700"/>
            <a:ext cx="1696800" cy="113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rotWithShape="1">
          <a:blip r:embed="rId3">
            <a:alphaModFix/>
          </a:blip>
          <a:srcRect b="0" l="0" r="0" t="0"/>
          <a:stretch/>
        </p:blipFill>
        <p:spPr>
          <a:xfrm>
            <a:off x="9533954" y="4458500"/>
            <a:ext cx="1338247" cy="290925"/>
          </a:xfrm>
          <a:prstGeom prst="rect">
            <a:avLst/>
          </a:prstGeom>
          <a:noFill/>
          <a:ln>
            <a:noFill/>
          </a:ln>
        </p:spPr>
      </p:pic>
      <p:sp>
        <p:nvSpPr>
          <p:cNvPr id="18" name="Google Shape;18;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_Callout_Pink 1">
  <p:cSld name="Side_Callout_Pink_1">
    <p:bg>
      <p:bgPr>
        <a:solidFill>
          <a:srgbClr val="FFFFFF"/>
        </a:solidFill>
      </p:bgPr>
    </p:bg>
    <p:spTree>
      <p:nvGrpSpPr>
        <p:cNvPr id="68" name="Shape 68"/>
        <p:cNvGrpSpPr/>
        <p:nvPr/>
      </p:nvGrpSpPr>
      <p:grpSpPr>
        <a:xfrm>
          <a:off x="0" y="0"/>
          <a:ext cx="0" cy="0"/>
          <a:chOff x="0" y="0"/>
          <a:chExt cx="0" cy="0"/>
        </a:xfrm>
      </p:grpSpPr>
      <p:sp>
        <p:nvSpPr>
          <p:cNvPr id="69" name="Google Shape;69;p11"/>
          <p:cNvSpPr/>
          <p:nvPr/>
        </p:nvSpPr>
        <p:spPr>
          <a:xfrm>
            <a:off x="0" y="0"/>
            <a:ext cx="3312900" cy="5143500"/>
          </a:xfrm>
          <a:prstGeom prst="rect">
            <a:avLst/>
          </a:prstGeom>
          <a:gradFill>
            <a:gsLst>
              <a:gs pos="0">
                <a:srgbClr val="25A8E1"/>
              </a:gs>
              <a:gs pos="100000">
                <a:srgbClr val="29378F"/>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1"/>
          <p:cNvSpPr txBox="1"/>
          <p:nvPr>
            <p:ph type="title"/>
          </p:nvPr>
        </p:nvSpPr>
        <p:spPr>
          <a:xfrm>
            <a:off x="256575" y="2094950"/>
            <a:ext cx="23820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1900"/>
              <a:buFont typeface="Montserrat Black"/>
              <a:buNone/>
              <a:defRPr sz="19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71" name="Google Shape;71;p11"/>
          <p:cNvSpPr txBox="1"/>
          <p:nvPr>
            <p:ph idx="1" type="body"/>
          </p:nvPr>
        </p:nvSpPr>
        <p:spPr>
          <a:xfrm>
            <a:off x="3339830" y="1154461"/>
            <a:ext cx="5161500" cy="29118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000000"/>
              </a:buClr>
              <a:buSzPts val="1200"/>
              <a:buNone/>
              <a:defRPr sz="1200">
                <a:solidFill>
                  <a:srgbClr val="000000"/>
                </a:solidFill>
                <a:latin typeface="Montserrat"/>
                <a:ea typeface="Montserrat"/>
                <a:cs typeface="Montserrat"/>
                <a:sym typeface="Montserrat"/>
              </a:defRPr>
            </a:lvl1pPr>
            <a:lvl2pPr indent="-228600" lvl="1" marL="9144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2pPr>
            <a:lvl3pPr indent="-228600" lvl="2" marL="13716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3pPr>
            <a:lvl4pPr indent="-228600" lvl="3" marL="18288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4pPr>
            <a:lvl5pPr indent="-228600" lvl="4" marL="2286000" rtl="0" algn="l">
              <a:lnSpc>
                <a:spcPct val="90000"/>
              </a:lnSpc>
              <a:spcBef>
                <a:spcPts val="500"/>
              </a:spcBef>
              <a:spcAft>
                <a:spcPts val="0"/>
              </a:spcAft>
              <a:buClr>
                <a:srgbClr val="000000"/>
              </a:buClr>
              <a:buSzPts val="1200"/>
              <a:buNone/>
              <a:defRPr sz="1200">
                <a:solidFill>
                  <a:srgbClr val="000000"/>
                </a:solidFill>
                <a:latin typeface="Montserrat"/>
                <a:ea typeface="Montserrat"/>
                <a:cs typeface="Montserrat"/>
                <a:sym typeface="Montserrat"/>
              </a:defRPr>
            </a:lvl5pPr>
            <a:lvl6pPr indent="-304800" lvl="5" marL="2743200" rtl="0" algn="l">
              <a:lnSpc>
                <a:spcPct val="90000"/>
              </a:lnSpc>
              <a:spcBef>
                <a:spcPts val="500"/>
              </a:spcBef>
              <a:spcAft>
                <a:spcPts val="0"/>
              </a:spcAft>
              <a:buClr>
                <a:srgbClr val="000000"/>
              </a:buClr>
              <a:buSzPts val="1200"/>
              <a:buChar char="•"/>
              <a:defRPr sz="1200">
                <a:solidFill>
                  <a:srgbClr val="000000"/>
                </a:solidFill>
              </a:defRPr>
            </a:lvl6pPr>
            <a:lvl7pPr indent="-304800" lvl="6" marL="3200400" rtl="0" algn="l">
              <a:lnSpc>
                <a:spcPct val="90000"/>
              </a:lnSpc>
              <a:spcBef>
                <a:spcPts val="500"/>
              </a:spcBef>
              <a:spcAft>
                <a:spcPts val="0"/>
              </a:spcAft>
              <a:buClr>
                <a:srgbClr val="000000"/>
              </a:buClr>
              <a:buSzPts val="1200"/>
              <a:buChar char="•"/>
              <a:defRPr sz="1200">
                <a:solidFill>
                  <a:srgbClr val="000000"/>
                </a:solidFill>
              </a:defRPr>
            </a:lvl7pPr>
            <a:lvl8pPr indent="-304800" lvl="7" marL="3657600" rtl="0" algn="l">
              <a:lnSpc>
                <a:spcPct val="90000"/>
              </a:lnSpc>
              <a:spcBef>
                <a:spcPts val="500"/>
              </a:spcBef>
              <a:spcAft>
                <a:spcPts val="0"/>
              </a:spcAft>
              <a:buClr>
                <a:srgbClr val="000000"/>
              </a:buClr>
              <a:buSzPts val="1200"/>
              <a:buChar char="•"/>
              <a:defRPr sz="1200">
                <a:solidFill>
                  <a:srgbClr val="000000"/>
                </a:solidFill>
              </a:defRPr>
            </a:lvl8pPr>
            <a:lvl9pPr indent="-304800" lvl="8" marL="4114800" rtl="0" algn="l">
              <a:lnSpc>
                <a:spcPct val="90000"/>
              </a:lnSpc>
              <a:spcBef>
                <a:spcPts val="500"/>
              </a:spcBef>
              <a:spcAft>
                <a:spcPts val="0"/>
              </a:spcAft>
              <a:buClr>
                <a:srgbClr val="000000"/>
              </a:buClr>
              <a:buSzPts val="1200"/>
              <a:buChar char="•"/>
              <a:defRPr sz="1200">
                <a:solidFill>
                  <a:srgbClr val="000000"/>
                </a:solidFill>
              </a:defRPr>
            </a:lvl9pPr>
          </a:lstStyle>
          <a:p/>
        </p:txBody>
      </p:sp>
      <p:sp>
        <p:nvSpPr>
          <p:cNvPr id="72" name="Google Shape;72;p11"/>
          <p:cNvSpPr txBox="1"/>
          <p:nvPr>
            <p:ph idx="2" type="subTitle"/>
          </p:nvPr>
        </p:nvSpPr>
        <p:spPr>
          <a:xfrm>
            <a:off x="348925" y="2607625"/>
            <a:ext cx="2289600" cy="523200"/>
          </a:xfrm>
          <a:prstGeom prst="rect">
            <a:avLst/>
          </a:prstGeom>
          <a:noFill/>
          <a:ln>
            <a:noFill/>
          </a:ln>
        </p:spPr>
        <p:txBody>
          <a:bodyPr anchorCtr="0" anchor="t" bIns="91400" lIns="91400" spcFirstLastPara="1" rIns="91400" wrap="square" tIns="91400">
            <a:noAutofit/>
          </a:bodyPr>
          <a:lstStyle>
            <a:lvl1pPr lvl="0" rtl="0" algn="r">
              <a:lnSpc>
                <a:spcPct val="100000"/>
              </a:lnSpc>
              <a:spcBef>
                <a:spcPts val="0"/>
              </a:spcBef>
              <a:spcAft>
                <a:spcPts val="0"/>
              </a:spcAft>
              <a:buSzPts val="2700"/>
              <a:buNone/>
              <a:defRPr sz="1300">
                <a:solidFill>
                  <a:srgbClr val="FFFFFF"/>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700"/>
              <a:buNone/>
              <a:defRPr/>
            </a:lvl2pPr>
            <a:lvl3pPr lvl="2" rtl="0" algn="ctr">
              <a:lnSpc>
                <a:spcPct val="100000"/>
              </a:lnSpc>
              <a:spcBef>
                <a:spcPts val="0"/>
              </a:spcBef>
              <a:spcAft>
                <a:spcPts val="0"/>
              </a:spcAft>
              <a:buSzPts val="2700"/>
              <a:buNone/>
              <a:defRPr/>
            </a:lvl3pPr>
            <a:lvl4pPr lvl="3" rtl="0" algn="ctr">
              <a:lnSpc>
                <a:spcPct val="100000"/>
              </a:lnSpc>
              <a:spcBef>
                <a:spcPts val="0"/>
              </a:spcBef>
              <a:spcAft>
                <a:spcPts val="0"/>
              </a:spcAft>
              <a:buSzPts val="2700"/>
              <a:buNone/>
              <a:defRPr/>
            </a:lvl4pPr>
            <a:lvl5pPr lvl="4" rtl="0" algn="ctr">
              <a:lnSpc>
                <a:spcPct val="100000"/>
              </a:lnSpc>
              <a:spcBef>
                <a:spcPts val="0"/>
              </a:spcBef>
              <a:spcAft>
                <a:spcPts val="0"/>
              </a:spcAft>
              <a:buSzPts val="27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2700"/>
              <a:buNone/>
              <a:defRPr/>
            </a:lvl7pPr>
            <a:lvl8pPr lvl="7" rtl="0" algn="ctr">
              <a:lnSpc>
                <a:spcPct val="100000"/>
              </a:lnSpc>
              <a:spcBef>
                <a:spcPts val="0"/>
              </a:spcBef>
              <a:spcAft>
                <a:spcPts val="0"/>
              </a:spcAft>
              <a:buSzPts val="2700"/>
              <a:buNone/>
              <a:defRPr/>
            </a:lvl8pPr>
            <a:lvl9pPr lvl="8" rtl="0" algn="ctr">
              <a:lnSpc>
                <a:spcPct val="100000"/>
              </a:lnSpc>
              <a:spcBef>
                <a:spcPts val="0"/>
              </a:spcBef>
              <a:spcAft>
                <a:spcPts val="0"/>
              </a:spcAft>
              <a:buSzPts val="2700"/>
              <a:buNone/>
              <a:defRPr/>
            </a:lvl9pPr>
          </a:lstStyle>
          <a:p/>
        </p:txBody>
      </p:sp>
      <p:sp>
        <p:nvSpPr>
          <p:cNvPr id="73" name="Google Shape;73;p11"/>
          <p:cNvSpPr/>
          <p:nvPr/>
        </p:nvSpPr>
        <p:spPr>
          <a:xfrm rot="5400000">
            <a:off x="32925" y="223650"/>
            <a:ext cx="5604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1"/>
          <p:cNvSpPr/>
          <p:nvPr/>
        </p:nvSpPr>
        <p:spPr>
          <a:xfrm rot="5400000">
            <a:off x="8385700" y="630050"/>
            <a:ext cx="4557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1"/>
          <p:cNvSpPr/>
          <p:nvPr/>
        </p:nvSpPr>
        <p:spPr>
          <a:xfrm>
            <a:off x="256515" y="458742"/>
            <a:ext cx="841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a:off x="8620499" y="801350"/>
            <a:ext cx="523500" cy="113100"/>
          </a:xfrm>
          <a:prstGeom prst="rect">
            <a:avLst/>
          </a:prstGeom>
          <a:solidFill>
            <a:srgbClr val="4EEF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 name="Shape 77"/>
        <p:cNvGrpSpPr/>
        <p:nvPr/>
      </p:nvGrpSpPr>
      <p:grpSpPr>
        <a:xfrm>
          <a:off x="0" y="0"/>
          <a:ext cx="0" cy="0"/>
          <a:chOff x="0" y="0"/>
          <a:chExt cx="0" cy="0"/>
        </a:xfrm>
      </p:grpSpPr>
      <p:sp>
        <p:nvSpPr>
          <p:cNvPr id="78" name="Google Shape;78;p12"/>
          <p:cNvSpPr txBox="1"/>
          <p:nvPr>
            <p:ph type="title"/>
          </p:nvPr>
        </p:nvSpPr>
        <p:spPr>
          <a:xfrm>
            <a:off x="457200" y="857250"/>
            <a:ext cx="8229600" cy="8001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2"/>
              </a:buClr>
              <a:buSzPts val="1800"/>
              <a:buNone/>
              <a:defRPr/>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p:txBody>
      </p:sp>
      <p:sp>
        <p:nvSpPr>
          <p:cNvPr id="79" name="Google Shape;79;p12"/>
          <p:cNvSpPr txBox="1"/>
          <p:nvPr>
            <p:ph idx="1" type="body"/>
          </p:nvPr>
        </p:nvSpPr>
        <p:spPr>
          <a:xfrm>
            <a:off x="457200" y="1687068"/>
            <a:ext cx="8229600" cy="3243900"/>
          </a:xfrm>
          <a:prstGeom prst="rect">
            <a:avLst/>
          </a:prstGeom>
          <a:noFill/>
          <a:ln>
            <a:noFill/>
          </a:ln>
        </p:spPr>
        <p:txBody>
          <a:bodyPr anchorCtr="0" anchor="t" bIns="45700" lIns="91425" spcFirstLastPara="1" rIns="91425" wrap="square" tIns="45700">
            <a:normAutofit/>
          </a:bodyPr>
          <a:lstStyle>
            <a:lvl1pPr indent="-228600" lvl="0" marL="457200" rtl="0" algn="l">
              <a:spcBef>
                <a:spcPts val="300"/>
              </a:spcBef>
              <a:spcAft>
                <a:spcPts val="0"/>
              </a:spcAft>
              <a:buSzPts val="1800"/>
              <a:buNone/>
              <a:defRPr/>
            </a:lvl1pPr>
            <a:lvl2pPr indent="-228600" lvl="1" marL="914400" rtl="0" algn="l">
              <a:spcBef>
                <a:spcPts val="300"/>
              </a:spcBef>
              <a:spcAft>
                <a:spcPts val="0"/>
              </a:spcAft>
              <a:buSzPts val="1800"/>
              <a:buNone/>
              <a:defRPr/>
            </a:lvl2pPr>
            <a:lvl3pPr indent="-228600" lvl="2" marL="1371600" rtl="0" algn="l">
              <a:spcBef>
                <a:spcPts val="300"/>
              </a:spcBef>
              <a:spcAft>
                <a:spcPts val="0"/>
              </a:spcAft>
              <a:buSzPts val="1800"/>
              <a:buNone/>
              <a:defRPr/>
            </a:lvl3pPr>
            <a:lvl4pPr indent="-228600" lvl="3" marL="1828800" rtl="0" algn="l">
              <a:spcBef>
                <a:spcPts val="300"/>
              </a:spcBef>
              <a:spcAft>
                <a:spcPts val="0"/>
              </a:spcAft>
              <a:buSzPts val="1800"/>
              <a:buNone/>
              <a:defRPr/>
            </a:lvl4pPr>
            <a:lvl5pPr indent="-228600" lvl="4" marL="2286000" rtl="0" algn="l">
              <a:spcBef>
                <a:spcPts val="300"/>
              </a:spcBef>
              <a:spcAft>
                <a:spcPts val="0"/>
              </a:spcAft>
              <a:buSzPts val="1800"/>
              <a:buNone/>
              <a:defRPr/>
            </a:lvl5pPr>
            <a:lvl6pPr indent="-342900" lvl="5" marL="2743200" rtl="0" algn="l">
              <a:spcBef>
                <a:spcPts val="300"/>
              </a:spcBef>
              <a:spcAft>
                <a:spcPts val="0"/>
              </a:spcAft>
              <a:buSzPts val="1800"/>
              <a:buChar char="•"/>
              <a:defRPr/>
            </a:lvl6pPr>
            <a:lvl7pPr indent="-342900" lvl="6" marL="3200400" rtl="0" algn="l">
              <a:spcBef>
                <a:spcPts val="300"/>
              </a:spcBef>
              <a:spcAft>
                <a:spcPts val="0"/>
              </a:spcAft>
              <a:buSzPts val="1800"/>
              <a:buChar char="•"/>
              <a:defRPr/>
            </a:lvl7pPr>
            <a:lvl8pPr indent="-342900" lvl="7" marL="3657600" rtl="0" algn="l">
              <a:spcBef>
                <a:spcPts val="300"/>
              </a:spcBef>
              <a:spcAft>
                <a:spcPts val="0"/>
              </a:spcAft>
              <a:buSzPts val="1800"/>
              <a:buChar char="•"/>
              <a:defRPr/>
            </a:lvl8pPr>
            <a:lvl9pPr indent="-342900" lvl="8" marL="4114800" rtl="0" algn="l">
              <a:spcBef>
                <a:spcPts val="300"/>
              </a:spcBef>
              <a:spcAft>
                <a:spcPts val="0"/>
              </a:spcAft>
              <a:buSzPts val="1800"/>
              <a:buChar char="•"/>
              <a:defRPr/>
            </a:lvl9pPr>
          </a:lstStyle>
          <a:p/>
        </p:txBody>
      </p:sp>
      <p:sp>
        <p:nvSpPr>
          <p:cNvPr id="80" name="Google Shape;80;p12"/>
          <p:cNvSpPr txBox="1"/>
          <p:nvPr>
            <p:ph idx="10" type="dt"/>
          </p:nvPr>
        </p:nvSpPr>
        <p:spPr>
          <a:xfrm>
            <a:off x="6586536" y="459486"/>
            <a:ext cx="957300" cy="3429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2"/>
          <p:cNvSpPr txBox="1"/>
          <p:nvPr>
            <p:ph idx="11" type="ftr"/>
          </p:nvPr>
        </p:nvSpPr>
        <p:spPr>
          <a:xfrm>
            <a:off x="5257800" y="459486"/>
            <a:ext cx="1326000" cy="3429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2"/>
          <p:cNvSpPr txBox="1"/>
          <p:nvPr>
            <p:ph idx="12" type="sldNum"/>
          </p:nvPr>
        </p:nvSpPr>
        <p:spPr>
          <a:xfrm>
            <a:off x="8174736" y="1704"/>
            <a:ext cx="762000" cy="274200"/>
          </a:xfrm>
          <a:prstGeom prst="rect">
            <a:avLst/>
          </a:prstGeom>
          <a:noFill/>
          <a:ln>
            <a:noFill/>
          </a:ln>
        </p:spPr>
        <p:txBody>
          <a:bodyPr anchorCtr="0" anchor="b"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p:cSld name="1_Side_Callout_Pink">
    <p:bg>
      <p:bgPr>
        <a:solidFill>
          <a:schemeClr val="lt2"/>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2">
            <a:alphaModFix/>
          </a:blip>
          <a:srcRect b="0" l="0" r="0" t="0"/>
          <a:stretch/>
        </p:blipFill>
        <p:spPr>
          <a:xfrm>
            <a:off x="8" y="0"/>
            <a:ext cx="3471633" cy="5143499"/>
          </a:xfrm>
          <a:prstGeom prst="rect">
            <a:avLst/>
          </a:prstGeom>
          <a:noFill/>
          <a:ln>
            <a:noFill/>
          </a:ln>
        </p:spPr>
      </p:pic>
      <p:sp>
        <p:nvSpPr>
          <p:cNvPr id="85" name="Google Shape;85;p13"/>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2800"/>
              <a:buFont typeface="Montserrat ExtraBold"/>
              <a:buNone/>
              <a:defRPr b="1" sz="28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7" name="Google Shape;87;p13"/>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lvl1pPr lvl="0" rtl="0" algn="r">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SzPts val="1100"/>
              <a:buNone/>
              <a:defRPr sz="1100"/>
            </a:lvl2pPr>
            <a:lvl3pPr lvl="2" rtl="0" algn="l">
              <a:lnSpc>
                <a:spcPct val="90000"/>
              </a:lnSpc>
              <a:spcBef>
                <a:spcPts val="500"/>
              </a:spcBef>
              <a:spcAft>
                <a:spcPts val="0"/>
              </a:spcAft>
              <a:buSzPts val="900"/>
              <a:buNone/>
              <a:defRPr sz="900"/>
            </a:lvl3pPr>
            <a:lvl4pPr lvl="3" rtl="0" algn="l">
              <a:lnSpc>
                <a:spcPct val="90000"/>
              </a:lnSpc>
              <a:spcBef>
                <a:spcPts val="500"/>
              </a:spcBef>
              <a:spcAft>
                <a:spcPts val="0"/>
              </a:spcAft>
              <a:buSzPts val="700"/>
              <a:buNone/>
              <a:defRPr sz="700"/>
            </a:lvl4pPr>
            <a:lvl5pPr lvl="4" rtl="0" algn="l">
              <a:lnSpc>
                <a:spcPct val="90000"/>
              </a:lnSpc>
              <a:spcBef>
                <a:spcPts val="500"/>
              </a:spcBef>
              <a:spcAft>
                <a:spcPts val="0"/>
              </a:spcAft>
              <a:buSzPts val="700"/>
              <a:buNone/>
              <a:defRPr sz="700"/>
            </a:lvl5pPr>
            <a:lvl6pPr lvl="5" rtl="0" algn="l">
              <a:lnSpc>
                <a:spcPct val="90000"/>
              </a:lnSpc>
              <a:spcBef>
                <a:spcPts val="500"/>
              </a:spcBef>
              <a:spcAft>
                <a:spcPts val="0"/>
              </a:spcAft>
              <a:buSzPts val="1300"/>
              <a:buNone/>
              <a:defRPr sz="1300"/>
            </a:lvl6pPr>
            <a:lvl7pPr lvl="6" rtl="0" algn="l">
              <a:lnSpc>
                <a:spcPct val="90000"/>
              </a:lnSpc>
              <a:spcBef>
                <a:spcPts val="500"/>
              </a:spcBef>
              <a:spcAft>
                <a:spcPts val="0"/>
              </a:spcAft>
              <a:buSzPts val="1300"/>
              <a:buNone/>
              <a:defRPr sz="1300"/>
            </a:lvl7pPr>
            <a:lvl8pPr lvl="7" rtl="0" algn="l">
              <a:lnSpc>
                <a:spcPct val="90000"/>
              </a:lnSpc>
              <a:spcBef>
                <a:spcPts val="500"/>
              </a:spcBef>
              <a:spcAft>
                <a:spcPts val="0"/>
              </a:spcAft>
              <a:buSzPts val="1300"/>
              <a:buNone/>
              <a:defRPr sz="1300"/>
            </a:lvl8pPr>
            <a:lvl9pPr lvl="8" rtl="0" algn="l">
              <a:lnSpc>
                <a:spcPct val="90000"/>
              </a:lnSpc>
              <a:spcBef>
                <a:spcPts val="500"/>
              </a:spcBef>
              <a:spcAft>
                <a:spcPts val="0"/>
              </a:spcAft>
              <a:buSzPts val="1300"/>
              <a:buNone/>
              <a:defRPr sz="1300"/>
            </a:lvl9pPr>
          </a:lstStyle>
          <a:p/>
        </p:txBody>
      </p:sp>
      <p:sp>
        <p:nvSpPr>
          <p:cNvPr id="88" name="Google Shape;88;p13"/>
          <p:cNvSpPr txBox="1"/>
          <p:nvPr/>
        </p:nvSpPr>
        <p:spPr>
          <a:xfrm>
            <a:off x="3486234"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89" name="Google Shape;89;p13"/>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p:cSld name="TITLE_2_1_1_2_2">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None/>
              <a:defRPr sz="2000">
                <a:solidFill>
                  <a:schemeClr val="lt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1" name="Google Shape;21;p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25" name="Google Shape;25;p3"/>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26" name="Google Shape;26;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2">
  <p:cSld name="TITLE_2_1_1_2_2_2">
    <p:bg>
      <p:bgPr>
        <a:solidFill>
          <a:srgbClr val="000000"/>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2000"/>
              <a:buNone/>
              <a:defRPr sz="2000">
                <a:solidFill>
                  <a:schemeClr val="lt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9" name="Google Shape;29;p4"/>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33" name="Google Shape;33;p4"/>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SzPts val="1500"/>
              <a:buNone/>
              <a:defRPr sz="1500"/>
            </a:lvl1pPr>
            <a:lvl2pPr indent="-228600" lvl="1" marL="914400" rtl="0" algn="l">
              <a:lnSpc>
                <a:spcPct val="100000"/>
              </a:lnSpc>
              <a:spcBef>
                <a:spcPts val="0"/>
              </a:spcBef>
              <a:spcAft>
                <a:spcPts val="0"/>
              </a:spcAft>
              <a:buSzPts val="1500"/>
              <a:buNone/>
              <a:defRPr sz="1500"/>
            </a:lvl2pPr>
            <a:lvl3pPr indent="-228600" lvl="2" marL="1371600" rtl="0" algn="l">
              <a:lnSpc>
                <a:spcPct val="100000"/>
              </a:lnSpc>
              <a:spcBef>
                <a:spcPts val="0"/>
              </a:spcBef>
              <a:spcAft>
                <a:spcPts val="0"/>
              </a:spcAft>
              <a:buSzPts val="1500"/>
              <a:buNone/>
              <a:defRPr sz="1500"/>
            </a:lvl3pPr>
            <a:lvl4pPr indent="-228600" lvl="3" marL="1828800" rtl="0" algn="l">
              <a:lnSpc>
                <a:spcPct val="100000"/>
              </a:lnSpc>
              <a:spcBef>
                <a:spcPts val="0"/>
              </a:spcBef>
              <a:spcAft>
                <a:spcPts val="0"/>
              </a:spcAft>
              <a:buSzPts val="1500"/>
              <a:buNone/>
              <a:defRPr sz="1500"/>
            </a:lvl4pPr>
            <a:lvl5pPr indent="-228600" lvl="4" marL="2286000" rtl="0" algn="l">
              <a:lnSpc>
                <a:spcPct val="100000"/>
              </a:lnSpc>
              <a:spcBef>
                <a:spcPts val="0"/>
              </a:spcBef>
              <a:spcAft>
                <a:spcPts val="0"/>
              </a:spcAft>
              <a:buSzPts val="1500"/>
              <a:buNone/>
              <a:defRPr sz="1500"/>
            </a:lvl5pPr>
            <a:lvl6pPr indent="-323850" lvl="5" marL="2743200" rtl="0" algn="l">
              <a:lnSpc>
                <a:spcPct val="100000"/>
              </a:lnSpc>
              <a:spcBef>
                <a:spcPts val="0"/>
              </a:spcBef>
              <a:spcAft>
                <a:spcPts val="0"/>
              </a:spcAft>
              <a:buSzPts val="1500"/>
              <a:buChar char="•"/>
              <a:defRPr sz="1500"/>
            </a:lvl6pPr>
            <a:lvl7pPr indent="-323850" lvl="6" marL="3200400" rtl="0" algn="l">
              <a:lnSpc>
                <a:spcPct val="100000"/>
              </a:lnSpc>
              <a:spcBef>
                <a:spcPts val="0"/>
              </a:spcBef>
              <a:spcAft>
                <a:spcPts val="0"/>
              </a:spcAft>
              <a:buSzPts val="1500"/>
              <a:buChar char="•"/>
              <a:defRPr sz="1500"/>
            </a:lvl7pPr>
            <a:lvl8pPr indent="-323850" lvl="7" marL="3657600" rtl="0" algn="l">
              <a:lnSpc>
                <a:spcPct val="100000"/>
              </a:lnSpc>
              <a:spcBef>
                <a:spcPts val="0"/>
              </a:spcBef>
              <a:spcAft>
                <a:spcPts val="0"/>
              </a:spcAft>
              <a:buSzPts val="1500"/>
              <a:buChar char="•"/>
              <a:defRPr sz="1500"/>
            </a:lvl8pPr>
            <a:lvl9pPr indent="-323850" lvl="8" marL="4114800" rtl="0" algn="l">
              <a:lnSpc>
                <a:spcPct val="100000"/>
              </a:lnSpc>
              <a:spcBef>
                <a:spcPts val="0"/>
              </a:spcBef>
              <a:spcAft>
                <a:spcPts val="0"/>
              </a:spcAft>
              <a:buSzPts val="1500"/>
              <a:buChar char="•"/>
              <a:defRPr sz="1500"/>
            </a:lvl9pPr>
          </a:lstStyle>
          <a:p/>
        </p:txBody>
      </p:sp>
      <p:sp>
        <p:nvSpPr>
          <p:cNvPr id="34" name="Google Shape;34;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type="tx">
  <p:cSld name="TITLE_AND_BODY">
    <p:bg>
      <p:bgPr>
        <a:gradFill>
          <a:gsLst>
            <a:gs pos="0">
              <a:schemeClr val="accent1"/>
            </a:gs>
            <a:gs pos="100000">
              <a:schemeClr val="accent2"/>
            </a:gs>
          </a:gsLst>
          <a:lin ang="0" scaled="0"/>
        </a:gradFill>
      </p:bgPr>
    </p:bg>
    <p:spTree>
      <p:nvGrpSpPr>
        <p:cNvPr id="35" name="Shape 35"/>
        <p:cNvGrpSpPr/>
        <p:nvPr/>
      </p:nvGrpSpPr>
      <p:grpSpPr>
        <a:xfrm>
          <a:off x="0" y="0"/>
          <a:ext cx="0" cy="0"/>
          <a:chOff x="0" y="0"/>
          <a:chExt cx="0" cy="0"/>
        </a:xfrm>
      </p:grpSpPr>
      <p:sp>
        <p:nvSpPr>
          <p:cNvPr id="36" name="Google Shape;36;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ontent slide 1 1">
  <p:cSld name="TITLE_2_1_1_3">
    <p:bg>
      <p:bgPr>
        <a:solidFill>
          <a:schemeClr val="lt1"/>
        </a:solidFill>
      </p:bgPr>
    </p:bg>
    <p:spTree>
      <p:nvGrpSpPr>
        <p:cNvPr id="37" name="Shape 37"/>
        <p:cNvGrpSpPr/>
        <p:nvPr/>
      </p:nvGrpSpPr>
      <p:grpSpPr>
        <a:xfrm>
          <a:off x="0" y="0"/>
          <a:ext cx="0" cy="0"/>
          <a:chOff x="0" y="0"/>
          <a:chExt cx="0" cy="0"/>
        </a:xfrm>
      </p:grpSpPr>
      <p:sp>
        <p:nvSpPr>
          <p:cNvPr id="38" name="Google Shape;38;p6"/>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dk1"/>
              </a:buClr>
              <a:buSzPts val="2000"/>
              <a:buNone/>
              <a:defRPr sz="2000">
                <a:solidFill>
                  <a:schemeClr val="dk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9" name="Google Shape;39;p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
          <p:cNvSpPr/>
          <p:nvPr/>
        </p:nvSpPr>
        <p:spPr>
          <a:xfrm rot="5400000">
            <a:off x="94753" y="740237"/>
            <a:ext cx="6720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idx="1" type="subTitle"/>
          </p:nvPr>
        </p:nvSpPr>
        <p:spPr>
          <a:xfrm>
            <a:off x="613700" y="1028375"/>
            <a:ext cx="76251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1500"/>
              <a:buNone/>
              <a:defRPr>
                <a:solidFill>
                  <a:schemeClr val="dk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3" name="Google Shape;43;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2 1">
  <p:cSld name="TITLE_2_1_1_2_2_1">
    <p:bg>
      <p:bgPr>
        <a:solidFill>
          <a:schemeClr val="lt1"/>
        </a:solid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613700" y="714275"/>
            <a:ext cx="8253300" cy="3141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dk1"/>
              </a:buClr>
              <a:buSzPts val="2000"/>
              <a:buNone/>
              <a:defRPr sz="2000">
                <a:solidFill>
                  <a:schemeClr val="dk1"/>
                </a:solidFill>
              </a:defRPr>
            </a:lvl1pPr>
            <a:lvl2pPr lvl="1" rtl="0" algn="l">
              <a:lnSpc>
                <a:spcPct val="100000"/>
              </a:lnSpc>
              <a:spcBef>
                <a:spcPts val="0"/>
              </a:spcBef>
              <a:spcAft>
                <a:spcPts val="0"/>
              </a:spcAft>
              <a:buClr>
                <a:schemeClr val="dk1"/>
              </a:buClr>
              <a:buSzPts val="2400"/>
              <a:buNone/>
              <a:defRPr sz="2400">
                <a:solidFill>
                  <a:schemeClr val="dk1"/>
                </a:solidFill>
              </a:defRPr>
            </a:lvl2pPr>
            <a:lvl3pPr lvl="2" rtl="0" algn="l">
              <a:lnSpc>
                <a:spcPct val="100000"/>
              </a:lnSpc>
              <a:spcBef>
                <a:spcPts val="0"/>
              </a:spcBef>
              <a:spcAft>
                <a:spcPts val="0"/>
              </a:spcAft>
              <a:buClr>
                <a:schemeClr val="dk1"/>
              </a:buClr>
              <a:buSzPts val="2400"/>
              <a:buNone/>
              <a:defRPr sz="2400">
                <a:solidFill>
                  <a:schemeClr val="dk1"/>
                </a:solidFill>
              </a:defRPr>
            </a:lvl3pPr>
            <a:lvl4pPr lvl="3" rtl="0" algn="l">
              <a:lnSpc>
                <a:spcPct val="100000"/>
              </a:lnSpc>
              <a:spcBef>
                <a:spcPts val="0"/>
              </a:spcBef>
              <a:spcAft>
                <a:spcPts val="0"/>
              </a:spcAft>
              <a:buClr>
                <a:schemeClr val="dk1"/>
              </a:buClr>
              <a:buSzPts val="2400"/>
              <a:buNone/>
              <a:defRPr sz="2400">
                <a:solidFill>
                  <a:schemeClr val="dk1"/>
                </a:solidFill>
              </a:defRPr>
            </a:lvl4pPr>
            <a:lvl5pPr lvl="4" rtl="0" algn="l">
              <a:lnSpc>
                <a:spcPct val="100000"/>
              </a:lnSpc>
              <a:spcBef>
                <a:spcPts val="0"/>
              </a:spcBef>
              <a:spcAft>
                <a:spcPts val="0"/>
              </a:spcAft>
              <a:buClr>
                <a:schemeClr val="dk1"/>
              </a:buClr>
              <a:buSzPts val="2400"/>
              <a:buNone/>
              <a:defRPr sz="2400">
                <a:solidFill>
                  <a:schemeClr val="dk1"/>
                </a:solidFill>
              </a:defRPr>
            </a:lvl5pPr>
            <a:lvl6pPr lvl="5" rtl="0" algn="l">
              <a:lnSpc>
                <a:spcPct val="100000"/>
              </a:lnSpc>
              <a:spcBef>
                <a:spcPts val="0"/>
              </a:spcBef>
              <a:spcAft>
                <a:spcPts val="0"/>
              </a:spcAft>
              <a:buClr>
                <a:schemeClr val="dk1"/>
              </a:buClr>
              <a:buSzPts val="2400"/>
              <a:buNone/>
              <a:defRPr sz="2400">
                <a:solidFill>
                  <a:schemeClr val="dk1"/>
                </a:solidFill>
              </a:defRPr>
            </a:lvl6pPr>
            <a:lvl7pPr lvl="6" rtl="0" algn="l">
              <a:lnSpc>
                <a:spcPct val="100000"/>
              </a:lnSpc>
              <a:spcBef>
                <a:spcPts val="0"/>
              </a:spcBef>
              <a:spcAft>
                <a:spcPts val="0"/>
              </a:spcAft>
              <a:buClr>
                <a:schemeClr val="dk1"/>
              </a:buClr>
              <a:buSzPts val="2400"/>
              <a:buNone/>
              <a:defRPr sz="2400">
                <a:solidFill>
                  <a:schemeClr val="dk1"/>
                </a:solidFill>
              </a:defRPr>
            </a:lvl7pPr>
            <a:lvl8pPr lvl="7" rtl="0" algn="l">
              <a:lnSpc>
                <a:spcPct val="100000"/>
              </a:lnSpc>
              <a:spcBef>
                <a:spcPts val="0"/>
              </a:spcBef>
              <a:spcAft>
                <a:spcPts val="0"/>
              </a:spcAft>
              <a:buClr>
                <a:schemeClr val="dk1"/>
              </a:buClr>
              <a:buSzPts val="2400"/>
              <a:buNone/>
              <a:defRPr sz="2400">
                <a:solidFill>
                  <a:schemeClr val="dk1"/>
                </a:solidFill>
              </a:defRPr>
            </a:lvl8pPr>
            <a:lvl9pPr lvl="8" rtl="0" algn="l">
              <a:lnSpc>
                <a:spcPct val="100000"/>
              </a:lnSpc>
              <a:spcBef>
                <a:spcPts val="0"/>
              </a:spcBef>
              <a:spcAft>
                <a:spcPts val="0"/>
              </a:spcAft>
              <a:buClr>
                <a:schemeClr val="dk1"/>
              </a:buClr>
              <a:buSzPts val="2400"/>
              <a:buNone/>
              <a:defRPr sz="2400">
                <a:solidFill>
                  <a:schemeClr val="dk1"/>
                </a:solidFill>
              </a:defRPr>
            </a:lvl9pPr>
          </a:lstStyle>
          <a:p/>
        </p:txBody>
      </p:sp>
      <p:sp>
        <p:nvSpPr>
          <p:cNvPr id="46" name="Google Shape;46;p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p:nvPr/>
        </p:nvSpPr>
        <p:spPr>
          <a:xfrm rot="5400000">
            <a:off x="125050" y="709926"/>
            <a:ext cx="611400" cy="87000"/>
          </a:xfrm>
          <a:prstGeom prst="rect">
            <a:avLst/>
          </a:prstGeom>
          <a:solidFill>
            <a:srgbClr val="E80A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
          <p:cNvSpPr/>
          <p:nvPr/>
        </p:nvSpPr>
        <p:spPr>
          <a:xfrm rot="5400000">
            <a:off x="2295575" y="224100"/>
            <a:ext cx="535200" cy="8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
          <p:cNvSpPr txBox="1"/>
          <p:nvPr>
            <p:ph idx="1" type="body"/>
          </p:nvPr>
        </p:nvSpPr>
        <p:spPr>
          <a:xfrm>
            <a:off x="613700" y="1152475"/>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chemeClr val="dk1"/>
              </a:buClr>
              <a:buSzPts val="1500"/>
              <a:buNone/>
              <a:defRPr sz="1500">
                <a:solidFill>
                  <a:schemeClr val="dk1"/>
                </a:solidFill>
              </a:defRPr>
            </a:lvl1pPr>
            <a:lvl2pPr indent="-228600" lvl="1" marL="914400" rtl="0" algn="l">
              <a:lnSpc>
                <a:spcPct val="100000"/>
              </a:lnSpc>
              <a:spcBef>
                <a:spcPts val="0"/>
              </a:spcBef>
              <a:spcAft>
                <a:spcPts val="0"/>
              </a:spcAft>
              <a:buClr>
                <a:schemeClr val="dk1"/>
              </a:buClr>
              <a:buSzPts val="1500"/>
              <a:buNone/>
              <a:defRPr sz="1500">
                <a:solidFill>
                  <a:schemeClr val="dk1"/>
                </a:solidFill>
              </a:defRPr>
            </a:lvl2pPr>
            <a:lvl3pPr indent="-228600" lvl="2" marL="1371600" rtl="0" algn="l">
              <a:lnSpc>
                <a:spcPct val="100000"/>
              </a:lnSpc>
              <a:spcBef>
                <a:spcPts val="0"/>
              </a:spcBef>
              <a:spcAft>
                <a:spcPts val="0"/>
              </a:spcAft>
              <a:buClr>
                <a:schemeClr val="dk1"/>
              </a:buClr>
              <a:buSzPts val="1500"/>
              <a:buNone/>
              <a:defRPr sz="1500">
                <a:solidFill>
                  <a:schemeClr val="dk1"/>
                </a:solidFill>
              </a:defRPr>
            </a:lvl3pPr>
            <a:lvl4pPr indent="-228600" lvl="3" marL="1828800" rtl="0" algn="l">
              <a:lnSpc>
                <a:spcPct val="100000"/>
              </a:lnSpc>
              <a:spcBef>
                <a:spcPts val="0"/>
              </a:spcBef>
              <a:spcAft>
                <a:spcPts val="0"/>
              </a:spcAft>
              <a:buClr>
                <a:schemeClr val="dk1"/>
              </a:buClr>
              <a:buSzPts val="1500"/>
              <a:buNone/>
              <a:defRPr sz="1500">
                <a:solidFill>
                  <a:schemeClr val="dk1"/>
                </a:solidFill>
              </a:defRPr>
            </a:lvl4pPr>
            <a:lvl5pPr indent="-228600" lvl="4" marL="2286000" rtl="0" algn="l">
              <a:lnSpc>
                <a:spcPct val="100000"/>
              </a:lnSpc>
              <a:spcBef>
                <a:spcPts val="0"/>
              </a:spcBef>
              <a:spcAft>
                <a:spcPts val="0"/>
              </a:spcAft>
              <a:buClr>
                <a:schemeClr val="dk1"/>
              </a:buClr>
              <a:buSzPts val="1500"/>
              <a:buNone/>
              <a:defRPr sz="1500">
                <a:solidFill>
                  <a:schemeClr val="dk1"/>
                </a:solidFill>
              </a:defRPr>
            </a:lvl5pPr>
            <a:lvl6pPr indent="-323850" lvl="5" marL="2743200" rtl="0" algn="l">
              <a:lnSpc>
                <a:spcPct val="100000"/>
              </a:lnSpc>
              <a:spcBef>
                <a:spcPts val="0"/>
              </a:spcBef>
              <a:spcAft>
                <a:spcPts val="0"/>
              </a:spcAft>
              <a:buClr>
                <a:schemeClr val="dk1"/>
              </a:buClr>
              <a:buSzPts val="1500"/>
              <a:buChar char="•"/>
              <a:defRPr sz="1500">
                <a:solidFill>
                  <a:schemeClr val="dk1"/>
                </a:solidFill>
              </a:defRPr>
            </a:lvl6pPr>
            <a:lvl7pPr indent="-323850" lvl="6" marL="3200400" rtl="0" algn="l">
              <a:lnSpc>
                <a:spcPct val="100000"/>
              </a:lnSpc>
              <a:spcBef>
                <a:spcPts val="0"/>
              </a:spcBef>
              <a:spcAft>
                <a:spcPts val="0"/>
              </a:spcAft>
              <a:buClr>
                <a:schemeClr val="dk1"/>
              </a:buClr>
              <a:buSzPts val="1500"/>
              <a:buChar char="•"/>
              <a:defRPr sz="1500">
                <a:solidFill>
                  <a:schemeClr val="dk1"/>
                </a:solidFill>
              </a:defRPr>
            </a:lvl7pPr>
            <a:lvl8pPr indent="-323850" lvl="7" marL="3657600" rtl="0" algn="l">
              <a:lnSpc>
                <a:spcPct val="100000"/>
              </a:lnSpc>
              <a:spcBef>
                <a:spcPts val="0"/>
              </a:spcBef>
              <a:spcAft>
                <a:spcPts val="0"/>
              </a:spcAft>
              <a:buClr>
                <a:schemeClr val="dk1"/>
              </a:buClr>
              <a:buSzPts val="1500"/>
              <a:buChar char="•"/>
              <a:defRPr sz="1500">
                <a:solidFill>
                  <a:schemeClr val="dk1"/>
                </a:solidFill>
              </a:defRPr>
            </a:lvl8pPr>
            <a:lvl9pPr indent="-323850" lvl="8" marL="4114800" rtl="0" algn="l">
              <a:lnSpc>
                <a:spcPct val="100000"/>
              </a:lnSpc>
              <a:spcBef>
                <a:spcPts val="0"/>
              </a:spcBef>
              <a:spcAft>
                <a:spcPts val="0"/>
              </a:spcAft>
              <a:buClr>
                <a:schemeClr val="dk1"/>
              </a:buClr>
              <a:buSzPts val="1500"/>
              <a:buChar char="•"/>
              <a:defRPr sz="1500">
                <a:solidFill>
                  <a:schemeClr val="dk1"/>
                </a:solidFill>
              </a:defRPr>
            </a:lvl9pPr>
          </a:lstStyle>
          <a:p/>
        </p:txBody>
      </p:sp>
      <p:sp>
        <p:nvSpPr>
          <p:cNvPr id="50" name="Google Shape;50;p7"/>
          <p:cNvSpPr txBox="1"/>
          <p:nvPr>
            <p:ph idx="2" type="body"/>
          </p:nvPr>
        </p:nvSpPr>
        <p:spPr>
          <a:xfrm>
            <a:off x="4935755" y="1139150"/>
            <a:ext cx="3771000" cy="34164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chemeClr val="dk1"/>
              </a:buClr>
              <a:buSzPts val="1500"/>
              <a:buNone/>
              <a:defRPr sz="1500">
                <a:solidFill>
                  <a:schemeClr val="dk1"/>
                </a:solidFill>
              </a:defRPr>
            </a:lvl1pPr>
            <a:lvl2pPr indent="-228600" lvl="1" marL="914400" rtl="0" algn="l">
              <a:lnSpc>
                <a:spcPct val="100000"/>
              </a:lnSpc>
              <a:spcBef>
                <a:spcPts val="0"/>
              </a:spcBef>
              <a:spcAft>
                <a:spcPts val="0"/>
              </a:spcAft>
              <a:buClr>
                <a:schemeClr val="dk1"/>
              </a:buClr>
              <a:buSzPts val="1500"/>
              <a:buNone/>
              <a:defRPr sz="1500">
                <a:solidFill>
                  <a:schemeClr val="dk1"/>
                </a:solidFill>
              </a:defRPr>
            </a:lvl2pPr>
            <a:lvl3pPr indent="-228600" lvl="2" marL="1371600" rtl="0" algn="l">
              <a:lnSpc>
                <a:spcPct val="100000"/>
              </a:lnSpc>
              <a:spcBef>
                <a:spcPts val="0"/>
              </a:spcBef>
              <a:spcAft>
                <a:spcPts val="0"/>
              </a:spcAft>
              <a:buClr>
                <a:schemeClr val="dk1"/>
              </a:buClr>
              <a:buSzPts val="1500"/>
              <a:buNone/>
              <a:defRPr sz="1500">
                <a:solidFill>
                  <a:schemeClr val="dk1"/>
                </a:solidFill>
              </a:defRPr>
            </a:lvl3pPr>
            <a:lvl4pPr indent="-228600" lvl="3" marL="1828800" rtl="0" algn="l">
              <a:lnSpc>
                <a:spcPct val="100000"/>
              </a:lnSpc>
              <a:spcBef>
                <a:spcPts val="0"/>
              </a:spcBef>
              <a:spcAft>
                <a:spcPts val="0"/>
              </a:spcAft>
              <a:buClr>
                <a:schemeClr val="dk1"/>
              </a:buClr>
              <a:buSzPts val="1500"/>
              <a:buNone/>
              <a:defRPr sz="1500">
                <a:solidFill>
                  <a:schemeClr val="dk1"/>
                </a:solidFill>
              </a:defRPr>
            </a:lvl4pPr>
            <a:lvl5pPr indent="-228600" lvl="4" marL="2286000" rtl="0" algn="l">
              <a:lnSpc>
                <a:spcPct val="100000"/>
              </a:lnSpc>
              <a:spcBef>
                <a:spcPts val="0"/>
              </a:spcBef>
              <a:spcAft>
                <a:spcPts val="0"/>
              </a:spcAft>
              <a:buClr>
                <a:schemeClr val="dk1"/>
              </a:buClr>
              <a:buSzPts val="1500"/>
              <a:buNone/>
              <a:defRPr sz="1500">
                <a:solidFill>
                  <a:schemeClr val="dk1"/>
                </a:solidFill>
              </a:defRPr>
            </a:lvl5pPr>
            <a:lvl6pPr indent="-323850" lvl="5" marL="2743200" rtl="0" algn="l">
              <a:lnSpc>
                <a:spcPct val="100000"/>
              </a:lnSpc>
              <a:spcBef>
                <a:spcPts val="0"/>
              </a:spcBef>
              <a:spcAft>
                <a:spcPts val="0"/>
              </a:spcAft>
              <a:buClr>
                <a:schemeClr val="dk1"/>
              </a:buClr>
              <a:buSzPts val="1500"/>
              <a:buChar char="•"/>
              <a:defRPr sz="1500">
                <a:solidFill>
                  <a:schemeClr val="dk1"/>
                </a:solidFill>
              </a:defRPr>
            </a:lvl6pPr>
            <a:lvl7pPr indent="-323850" lvl="6" marL="3200400" rtl="0" algn="l">
              <a:lnSpc>
                <a:spcPct val="100000"/>
              </a:lnSpc>
              <a:spcBef>
                <a:spcPts val="0"/>
              </a:spcBef>
              <a:spcAft>
                <a:spcPts val="0"/>
              </a:spcAft>
              <a:buClr>
                <a:schemeClr val="dk1"/>
              </a:buClr>
              <a:buSzPts val="1500"/>
              <a:buChar char="•"/>
              <a:defRPr sz="1500">
                <a:solidFill>
                  <a:schemeClr val="dk1"/>
                </a:solidFill>
              </a:defRPr>
            </a:lvl7pPr>
            <a:lvl8pPr indent="-323850" lvl="7" marL="3657600" rtl="0" algn="l">
              <a:lnSpc>
                <a:spcPct val="100000"/>
              </a:lnSpc>
              <a:spcBef>
                <a:spcPts val="0"/>
              </a:spcBef>
              <a:spcAft>
                <a:spcPts val="0"/>
              </a:spcAft>
              <a:buClr>
                <a:schemeClr val="dk1"/>
              </a:buClr>
              <a:buSzPts val="1500"/>
              <a:buChar char="•"/>
              <a:defRPr sz="1500">
                <a:solidFill>
                  <a:schemeClr val="dk1"/>
                </a:solidFill>
              </a:defRPr>
            </a:lvl8pPr>
            <a:lvl9pPr indent="-323850" lvl="8" marL="4114800" rtl="0" algn="l">
              <a:lnSpc>
                <a:spcPct val="100000"/>
              </a:lnSpc>
              <a:spcBef>
                <a:spcPts val="0"/>
              </a:spcBef>
              <a:spcAft>
                <a:spcPts val="0"/>
              </a:spcAft>
              <a:buClr>
                <a:schemeClr val="dk1"/>
              </a:buClr>
              <a:buSzPts val="1500"/>
              <a:buChar char="•"/>
              <a:defRPr sz="1500">
                <a:solidFill>
                  <a:schemeClr val="dk1"/>
                </a:solidFill>
              </a:defRPr>
            </a:lvl9pPr>
          </a:lstStyle>
          <a:p/>
        </p:txBody>
      </p:sp>
      <p:sp>
        <p:nvSpPr>
          <p:cNvPr id="51" name="Google Shape;51;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p:cSld name="TITLE_1">
    <p:bg>
      <p:bgPr>
        <a:solidFill>
          <a:srgbClr val="000000"/>
        </a:solidFill>
      </p:bgPr>
    </p:bg>
    <p:spTree>
      <p:nvGrpSpPr>
        <p:cNvPr id="52" name="Shape 52"/>
        <p:cNvGrpSpPr/>
        <p:nvPr/>
      </p:nvGrpSpPr>
      <p:grpSpPr>
        <a:xfrm>
          <a:off x="0" y="0"/>
          <a:ext cx="0" cy="0"/>
          <a:chOff x="0" y="0"/>
          <a:chExt cx="0" cy="0"/>
        </a:xfrm>
      </p:grpSpPr>
      <p:sp>
        <p:nvSpPr>
          <p:cNvPr id="53" name="Google Shape;53;p8"/>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FFFFFF"/>
              </a:solidFill>
            </a:endParaRPr>
          </a:p>
        </p:txBody>
      </p:sp>
      <p:pic>
        <p:nvPicPr>
          <p:cNvPr id="54" name="Google Shape;54;p8"/>
          <p:cNvPicPr preferRelativeResize="0"/>
          <p:nvPr/>
        </p:nvPicPr>
        <p:blipFill rotWithShape="1">
          <a:blip r:embed="rId2">
            <a:alphaModFix/>
          </a:blip>
          <a:srcRect b="0" l="0" r="0" t="0"/>
          <a:stretch/>
        </p:blipFill>
        <p:spPr>
          <a:xfrm>
            <a:off x="2975050" y="456025"/>
            <a:ext cx="8270744" cy="5240902"/>
          </a:xfrm>
          <a:prstGeom prst="rect">
            <a:avLst/>
          </a:prstGeom>
          <a:noFill/>
          <a:ln>
            <a:noFill/>
          </a:ln>
        </p:spPr>
      </p:pic>
      <p:sp>
        <p:nvSpPr>
          <p:cNvPr id="55" name="Google Shape;55;p8"/>
          <p:cNvSpPr txBox="1"/>
          <p:nvPr>
            <p:ph type="title"/>
          </p:nvPr>
        </p:nvSpPr>
        <p:spPr>
          <a:xfrm>
            <a:off x="231925" y="431025"/>
            <a:ext cx="35058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None/>
              <a:defRPr sz="1700">
                <a:solidFill>
                  <a:schemeClr val="lt1"/>
                </a:solidFill>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 name="Google Shape;56;p8"/>
          <p:cNvSpPr txBox="1"/>
          <p:nvPr>
            <p:ph idx="1" type="subTitle"/>
          </p:nvPr>
        </p:nvSpPr>
        <p:spPr>
          <a:xfrm>
            <a:off x="231925" y="1493100"/>
            <a:ext cx="35058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1500"/>
              <a:buNone/>
              <a:defRPr sz="13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right 1">
  <p:cSld name="TITLE_1_2">
    <p:bg>
      <p:bgPr>
        <a:solidFill>
          <a:srgbClr val="000000"/>
        </a:solidFill>
      </p:bgPr>
    </p:bg>
    <p:spTree>
      <p:nvGrpSpPr>
        <p:cNvPr id="57" name="Shape 57"/>
        <p:cNvGrpSpPr/>
        <p:nvPr/>
      </p:nvGrpSpPr>
      <p:grpSpPr>
        <a:xfrm>
          <a:off x="0" y="0"/>
          <a:ext cx="0" cy="0"/>
          <a:chOff x="0" y="0"/>
          <a:chExt cx="0" cy="0"/>
        </a:xfrm>
      </p:grpSpPr>
      <p:sp>
        <p:nvSpPr>
          <p:cNvPr id="58" name="Google Shape;58;p9"/>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FFFFFF"/>
              </a:solidFill>
            </a:endParaRPr>
          </a:p>
        </p:txBody>
      </p:sp>
      <p:sp>
        <p:nvSpPr>
          <p:cNvPr id="59" name="Google Shape;59;p9"/>
          <p:cNvSpPr txBox="1"/>
          <p:nvPr>
            <p:ph type="title"/>
          </p:nvPr>
        </p:nvSpPr>
        <p:spPr>
          <a:xfrm>
            <a:off x="231925" y="314025"/>
            <a:ext cx="8702700" cy="683400"/>
          </a:xfrm>
          <a:prstGeom prst="rect">
            <a:avLst/>
          </a:prstGeom>
          <a:noFill/>
          <a:ln>
            <a:noFill/>
          </a:ln>
        </p:spPr>
        <p:txBody>
          <a:bodyPr anchorCtr="0" anchor="b" bIns="45700" lIns="45700" spcFirstLastPara="1" rIns="45700" wrap="square" tIns="45700">
            <a:noAutofit/>
          </a:bodyPr>
          <a:lstStyle>
            <a:lvl1pPr lvl="0" rtl="0" algn="ctr">
              <a:lnSpc>
                <a:spcPct val="90000"/>
              </a:lnSpc>
              <a:spcBef>
                <a:spcPts val="0"/>
              </a:spcBef>
              <a:spcAft>
                <a:spcPts val="0"/>
              </a:spcAft>
              <a:buClr>
                <a:schemeClr val="lt1"/>
              </a:buClr>
              <a:buSzPts val="2000"/>
              <a:buNone/>
              <a:defRPr sz="20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60" name="Google Shape;60;p9"/>
          <p:cNvPicPr preferRelativeResize="0"/>
          <p:nvPr/>
        </p:nvPicPr>
        <p:blipFill rotWithShape="1">
          <a:blip r:embed="rId2">
            <a:alphaModFix/>
          </a:blip>
          <a:srcRect b="0" l="0" r="0" t="0"/>
          <a:stretch/>
        </p:blipFill>
        <p:spPr>
          <a:xfrm>
            <a:off x="948098" y="937700"/>
            <a:ext cx="7247806" cy="45926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phone right 1">
  <p:cSld name="TITLE_1_1">
    <p:bg>
      <p:bgPr>
        <a:solidFill>
          <a:srgbClr val="000000"/>
        </a:solid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6351882" y="4666299"/>
            <a:ext cx="201300" cy="2019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1pPr>
            <a:lvl2pPr indent="0" lvl="1"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2pPr>
            <a:lvl3pPr indent="0" lvl="2"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3pPr>
            <a:lvl4pPr indent="0" lvl="3"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4pPr>
            <a:lvl5pPr indent="0" lvl="4"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5pPr>
            <a:lvl6pPr indent="0" lvl="5"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6pPr>
            <a:lvl7pPr indent="0" lvl="6"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7pPr>
            <a:lvl8pPr indent="0" lvl="7"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8pPr>
            <a:lvl9pPr indent="0" lvl="8" marL="0" marR="0" rtl="0" algn="r">
              <a:lnSpc>
                <a:spcPct val="100000"/>
              </a:lnSpc>
              <a:spcBef>
                <a:spcPts val="0"/>
              </a:spcBef>
              <a:spcAft>
                <a:spcPts val="0"/>
              </a:spcAft>
              <a:buClr>
                <a:srgbClr val="404040"/>
              </a:buClr>
              <a:buSzPts val="900"/>
              <a:buFont typeface="Montserrat"/>
              <a:buNone/>
              <a:defRPr b="0" i="0" sz="1300" u="none" cap="none" strike="noStrike">
                <a:solidFill>
                  <a:srgbClr val="40404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FFFFFF"/>
              </a:solidFill>
            </a:endParaRPr>
          </a:p>
        </p:txBody>
      </p:sp>
      <p:sp>
        <p:nvSpPr>
          <p:cNvPr id="63" name="Google Shape;63;p10"/>
          <p:cNvSpPr txBox="1"/>
          <p:nvPr/>
        </p:nvSpPr>
        <p:spPr>
          <a:xfrm>
            <a:off x="398700" y="403700"/>
            <a:ext cx="3156600" cy="60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Montserrat"/>
                <a:ea typeface="Montserrat"/>
                <a:cs typeface="Montserrat"/>
                <a:sym typeface="Montserrat"/>
              </a:rPr>
              <a:t>Headline content</a:t>
            </a:r>
            <a:endParaRPr b="1" i="0" sz="1800" u="none" cap="none" strike="noStrike">
              <a:solidFill>
                <a:srgbClr val="FFFFFF"/>
              </a:solidFill>
              <a:latin typeface="Montserrat"/>
              <a:ea typeface="Montserrat"/>
              <a:cs typeface="Montserrat"/>
              <a:sym typeface="Montserrat"/>
            </a:endParaRPr>
          </a:p>
        </p:txBody>
      </p:sp>
      <p:sp>
        <p:nvSpPr>
          <p:cNvPr id="64" name="Google Shape;64;p10"/>
          <p:cNvSpPr txBox="1"/>
          <p:nvPr>
            <p:ph type="title"/>
          </p:nvPr>
        </p:nvSpPr>
        <p:spPr>
          <a:xfrm>
            <a:off x="231925" y="431025"/>
            <a:ext cx="4244700" cy="1072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chemeClr val="lt1"/>
              </a:buClr>
              <a:buSzPts val="1700"/>
              <a:buNone/>
              <a:defRPr sz="1700">
                <a:solidFill>
                  <a:schemeClr val="lt1"/>
                </a:solidFill>
              </a:defRPr>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5" name="Google Shape;65;p10"/>
          <p:cNvSpPr txBox="1"/>
          <p:nvPr>
            <p:ph idx="1" type="subTitle"/>
          </p:nvPr>
        </p:nvSpPr>
        <p:spPr>
          <a:xfrm>
            <a:off x="231925" y="1493100"/>
            <a:ext cx="4244700" cy="31731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1500"/>
              <a:buNone/>
              <a:defRPr sz="13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6" name="Google Shape;66;p10"/>
          <p:cNvSpPr/>
          <p:nvPr/>
        </p:nvSpPr>
        <p:spPr>
          <a:xfrm>
            <a:off x="4934325" y="763200"/>
            <a:ext cx="3409800" cy="7104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 name="Google Shape;67;p10"/>
          <p:cNvPicPr preferRelativeResize="0"/>
          <p:nvPr/>
        </p:nvPicPr>
        <p:blipFill rotWithShape="1">
          <a:blip r:embed="rId2">
            <a:alphaModFix/>
          </a:blip>
          <a:srcRect b="0" l="0" r="0" t="0"/>
          <a:stretch/>
        </p:blipFill>
        <p:spPr>
          <a:xfrm>
            <a:off x="4800975" y="549550"/>
            <a:ext cx="3676650" cy="74503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7" y="744574"/>
            <a:ext cx="8520600" cy="2052600"/>
          </a:xfrm>
          <a:prstGeom prst="rect">
            <a:avLst/>
          </a:prstGeom>
          <a:noFill/>
          <a:ln>
            <a:noFill/>
          </a:ln>
        </p:spPr>
        <p:txBody>
          <a:bodyPr anchorCtr="0" anchor="b" bIns="91400" lIns="91400" spcFirstLastPara="1" rIns="91400" wrap="square" tIns="91400">
            <a:noAutofit/>
          </a:bodyPr>
          <a:lstStyle>
            <a:lvl1pPr lvl="0" marR="0" rtl="0" algn="ctr">
              <a:lnSpc>
                <a:spcPct val="100000"/>
              </a:lnSpc>
              <a:spcBef>
                <a:spcPts val="0"/>
              </a:spcBef>
              <a:spcAft>
                <a:spcPts val="0"/>
              </a:spcAft>
              <a:buClr>
                <a:schemeClr val="dk1"/>
              </a:buClr>
              <a:buSzPts val="5100"/>
              <a:buFont typeface="Arial"/>
              <a:buNone/>
              <a:defRPr b="1" i="0" sz="51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5100"/>
              <a:buFont typeface="Arial"/>
              <a:buNone/>
              <a:defRPr b="0" i="0" sz="5100" u="none" cap="none" strike="noStrike">
                <a:solidFill>
                  <a:srgbClr val="FFFFFF"/>
                </a:solidFill>
                <a:latin typeface="Arial"/>
                <a:ea typeface="Arial"/>
                <a:cs typeface="Arial"/>
                <a:sym typeface="Arial"/>
              </a:defRPr>
            </a:lvl9pPr>
          </a:lstStyle>
          <a:p/>
        </p:txBody>
      </p:sp>
      <p:sp>
        <p:nvSpPr>
          <p:cNvPr id="7" name="Google Shape;7;p1"/>
          <p:cNvSpPr txBox="1"/>
          <p:nvPr>
            <p:ph idx="1" type="body"/>
          </p:nvPr>
        </p:nvSpPr>
        <p:spPr>
          <a:xfrm>
            <a:off x="311699" y="2834124"/>
            <a:ext cx="8520600" cy="792600"/>
          </a:xfrm>
          <a:prstGeom prst="rect">
            <a:avLst/>
          </a:prstGeom>
          <a:noFill/>
          <a:ln>
            <a:noFill/>
          </a:ln>
        </p:spPr>
        <p:txBody>
          <a:bodyPr anchorCtr="0" anchor="t" bIns="91400" lIns="91400" spcFirstLastPara="1" rIns="91400" wrap="square" tIns="91400">
            <a:noAutofit/>
          </a:bodyPr>
          <a:lstStyle>
            <a:lvl1pPr indent="-228600" lvl="0" marL="4572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228600" lvl="1" marL="9144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228600" lvl="2" marL="13716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indent="-228600" lvl="4" marL="2286000" marR="0" rtl="0" algn="ctr">
              <a:lnSpc>
                <a:spcPct val="10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23850" lvl="5" marL="27432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ctr">
              <a:lnSpc>
                <a:spcPct val="10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05000" y="1916700"/>
            <a:ext cx="7053000" cy="921000"/>
          </a:xfrm>
          <a:prstGeom prst="rect">
            <a:avLst/>
          </a:prstGeom>
        </p:spPr>
        <p:txBody>
          <a:bodyPr anchorCtr="0" anchor="b" bIns="91400" lIns="91400" spcFirstLastPara="1" rIns="91400" wrap="square" tIns="91400">
            <a:noAutofit/>
          </a:bodyPr>
          <a:lstStyle/>
          <a:p>
            <a:pPr indent="0" lvl="0" marL="0" rtl="0" algn="l">
              <a:spcBef>
                <a:spcPts val="0"/>
              </a:spcBef>
              <a:spcAft>
                <a:spcPts val="0"/>
              </a:spcAft>
              <a:buNone/>
            </a:pPr>
            <a:r>
              <a:rPr lang="en">
                <a:solidFill>
                  <a:schemeClr val="lt1"/>
                </a:solidFill>
              </a:rPr>
              <a:t>Communication and Collaboration in Agile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Daily stand-up meetings</a:t>
            </a:r>
            <a:endParaRPr/>
          </a:p>
        </p:txBody>
      </p:sp>
      <p:sp>
        <p:nvSpPr>
          <p:cNvPr id="154" name="Google Shape;154;p23"/>
          <p:cNvSpPr txBox="1"/>
          <p:nvPr>
            <p:ph idx="1" type="subTitle"/>
          </p:nvPr>
        </p:nvSpPr>
        <p:spPr>
          <a:xfrm>
            <a:off x="613700" y="1110150"/>
            <a:ext cx="7625100" cy="3091200"/>
          </a:xfrm>
          <a:prstGeom prst="rect">
            <a:avLst/>
          </a:prstGeom>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Daily stand-up meetings share progress on the sprint or iteration. Team members stand to keep the meeting focused and short. The stand-up is where each team member makes a commitment on what they will complete for the rest of the team to hear.</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Scrum specifies that the meetings should be timeboxed to 15 minutes.</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Only 'committed' team members are involved, with each participant answering 3 questions:</a:t>
            </a:r>
            <a:endParaRPr sz="1200">
              <a:solidFill>
                <a:srgbClr val="000000"/>
              </a:solidFill>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What did you do yesterday?</a:t>
            </a:r>
            <a:endParaRPr sz="1200">
              <a:solidFill>
                <a:srgbClr val="000000"/>
              </a:solidFill>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What will you do today?</a:t>
            </a:r>
            <a:endParaRPr sz="1200">
              <a:solidFill>
                <a:srgbClr val="000000"/>
              </a:solidFill>
              <a:latin typeface="Montserrat"/>
              <a:ea typeface="Montserrat"/>
              <a:cs typeface="Montserrat"/>
              <a:sym typeface="Montserrat"/>
            </a:endParaRPr>
          </a:p>
          <a:p>
            <a:pPr indent="-304800" lvl="1" marL="914400" marR="0" rtl="0" algn="l">
              <a:lnSpc>
                <a:spcPct val="115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What's in your way?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Agile Tooling</a:t>
            </a:r>
            <a:endParaRPr/>
          </a:p>
        </p:txBody>
      </p:sp>
      <p:sp>
        <p:nvSpPr>
          <p:cNvPr id="160" name="Google Shape;160;p24"/>
          <p:cNvSpPr txBox="1"/>
          <p:nvPr>
            <p:ph idx="1" type="subTitle"/>
          </p:nvPr>
        </p:nvSpPr>
        <p:spPr>
          <a:xfrm>
            <a:off x="613700" y="1123300"/>
            <a:ext cx="7625100" cy="3078300"/>
          </a:xfrm>
          <a:prstGeom prst="rect">
            <a:avLst/>
          </a:prstGeom>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Multiple Open source tools are available are:</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Agile specific project management tools (e.g. XPlanner)</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Continuous integration build tools (e.g. CruiseControl)</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Automated testing tools (e.g. JUnit, Fitnesse)</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Agile software configuration management tools (e.g. Subversion)</a:t>
            </a:r>
            <a:endParaRPr sz="1200">
              <a:solidFill>
                <a:srgbClr val="000000"/>
              </a:solidFill>
              <a:latin typeface="Montserrat"/>
              <a:ea typeface="Montserrat"/>
              <a:cs typeface="Montserrat"/>
              <a:sym typeface="Montserrat"/>
            </a:endParaRPr>
          </a:p>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Communication Gap - Example</a:t>
            </a:r>
            <a:endParaRPr/>
          </a:p>
        </p:txBody>
      </p:sp>
      <p:sp>
        <p:nvSpPr>
          <p:cNvPr id="166" name="Google Shape;166;p25"/>
          <p:cNvSpPr txBox="1"/>
          <p:nvPr>
            <p:ph idx="1" type="subTitle"/>
          </p:nvPr>
        </p:nvSpPr>
        <p:spPr>
          <a:xfrm>
            <a:off x="613700" y="1143000"/>
            <a:ext cx="7840500" cy="3058500"/>
          </a:xfrm>
          <a:prstGeom prst="rect">
            <a:avLst/>
          </a:prstGeom>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b="1" lang="en" sz="1200">
                <a:solidFill>
                  <a:srgbClr val="000000"/>
                </a:solidFill>
                <a:latin typeface="Montserrat"/>
                <a:ea typeface="Montserrat"/>
                <a:cs typeface="Montserrat"/>
                <a:sym typeface="Montserrat"/>
              </a:rPr>
              <a:t>Natasha Lisovskii</a:t>
            </a:r>
            <a:r>
              <a:rPr lang="en" sz="1200">
                <a:solidFill>
                  <a:srgbClr val="000000"/>
                </a:solidFill>
                <a:latin typeface="Montserrat"/>
                <a:ea typeface="Montserrat"/>
                <a:cs typeface="Montserrat"/>
                <a:sym typeface="Montserrat"/>
              </a:rPr>
              <a:t>, the Scrum Master at Nutri Worldwide was monitoring an R&amp;D project of developing a new Customer Relationship Management software package. Despite following Agile methodology, the project was behind schedule. The graphic below shows how the team members were working in silos and communicating through </a:t>
            </a:r>
            <a:r>
              <a:rPr lang="en" sz="1200">
                <a:solidFill>
                  <a:srgbClr val="000000"/>
                </a:solidFill>
                <a:latin typeface="Montserrat"/>
                <a:ea typeface="Montserrat"/>
                <a:cs typeface="Montserrat"/>
                <a:sym typeface="Montserrat"/>
              </a:rPr>
              <a:t>emails</a:t>
            </a:r>
            <a:r>
              <a:rPr lang="en" sz="1200">
                <a:solidFill>
                  <a:srgbClr val="000000"/>
                </a:solidFill>
                <a:latin typeface="Montserrat"/>
                <a:ea typeface="Montserrat"/>
                <a:cs typeface="Montserrat"/>
                <a:sym typeface="Montserrat"/>
              </a:rPr>
              <a:t> and physical documents.</a:t>
            </a:r>
            <a:endParaRPr sz="1200">
              <a:solidFill>
                <a:srgbClr val="000000"/>
              </a:solidFill>
              <a:latin typeface="Montserrat"/>
              <a:ea typeface="Montserrat"/>
              <a:cs typeface="Montserrat"/>
              <a:sym typeface="Montserrat"/>
            </a:endParaRPr>
          </a:p>
          <a:p>
            <a:pPr indent="0" lvl="0" marL="0" marR="0" rtl="0" algn="l">
              <a:lnSpc>
                <a:spcPct val="115000"/>
              </a:lnSpc>
              <a:spcBef>
                <a:spcPts val="1000"/>
              </a:spcBef>
              <a:spcAft>
                <a:spcPts val="1000"/>
              </a:spcAft>
              <a:buNone/>
            </a:pPr>
            <a:r>
              <a:t/>
            </a:r>
            <a:endParaRPr sz="1200">
              <a:solidFill>
                <a:srgbClr val="000000"/>
              </a:solidFill>
              <a:latin typeface="Montserrat"/>
              <a:ea typeface="Montserrat"/>
              <a:cs typeface="Montserrat"/>
              <a:sym typeface="Montserrat"/>
            </a:endParaRPr>
          </a:p>
        </p:txBody>
      </p:sp>
      <p:sp>
        <p:nvSpPr>
          <p:cNvPr id="167" name="Google Shape;167;p25"/>
          <p:cNvSpPr txBox="1"/>
          <p:nvPr/>
        </p:nvSpPr>
        <p:spPr>
          <a:xfrm>
            <a:off x="613700" y="4243050"/>
            <a:ext cx="7840500" cy="581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000"/>
              </a:spcAft>
              <a:buNone/>
            </a:pPr>
            <a:r>
              <a:rPr lang="en" sz="1200">
                <a:latin typeface="Montserrat"/>
                <a:ea typeface="Montserrat"/>
                <a:cs typeface="Montserrat"/>
                <a:sym typeface="Montserrat"/>
              </a:rPr>
              <a:t>List the changes that the Agile coach should implement to reduce the communication gap within the team.</a:t>
            </a:r>
            <a:endParaRPr sz="1200">
              <a:latin typeface="Montserrat"/>
              <a:ea typeface="Montserrat"/>
              <a:cs typeface="Montserrat"/>
              <a:sym typeface="Montserrat"/>
            </a:endParaRPr>
          </a:p>
        </p:txBody>
      </p:sp>
      <p:pic>
        <p:nvPicPr>
          <p:cNvPr id="168" name="Google Shape;168;p25"/>
          <p:cNvPicPr preferRelativeResize="0"/>
          <p:nvPr/>
        </p:nvPicPr>
        <p:blipFill>
          <a:blip r:embed="rId3">
            <a:alphaModFix/>
          </a:blip>
          <a:stretch>
            <a:fillRect/>
          </a:stretch>
        </p:blipFill>
        <p:spPr>
          <a:xfrm>
            <a:off x="722259" y="2155775"/>
            <a:ext cx="6465516" cy="204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 Communication Gap Example - Explanation</a:t>
            </a:r>
            <a:endParaRPr/>
          </a:p>
        </p:txBody>
      </p:sp>
      <p:sp>
        <p:nvSpPr>
          <p:cNvPr id="174" name="Google Shape;174;p26"/>
          <p:cNvSpPr txBox="1"/>
          <p:nvPr>
            <p:ph idx="1" type="subTitle"/>
          </p:nvPr>
        </p:nvSpPr>
        <p:spPr>
          <a:xfrm>
            <a:off x="613700" y="1028375"/>
            <a:ext cx="7625100" cy="824100"/>
          </a:xfrm>
          <a:prstGeom prst="rect">
            <a:avLst/>
          </a:prstGeom>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Listed are some of the recommended changes to help the team overcome the issues faced:</a:t>
            </a:r>
            <a:endParaRPr sz="1200">
              <a:solidFill>
                <a:srgbClr val="000000"/>
              </a:solidFill>
              <a:latin typeface="Montserrat"/>
              <a:ea typeface="Montserrat"/>
              <a:cs typeface="Montserrat"/>
              <a:sym typeface="Montserrat"/>
            </a:endParaRPr>
          </a:p>
          <a:p>
            <a:pPr indent="0" lvl="0" marL="0" rtl="0" algn="l">
              <a:spcBef>
                <a:spcPts val="1000"/>
              </a:spcBef>
              <a:spcAft>
                <a:spcPts val="0"/>
              </a:spcAft>
              <a:buNone/>
            </a:pPr>
            <a:r>
              <a:t/>
            </a:r>
            <a:endParaRPr/>
          </a:p>
        </p:txBody>
      </p:sp>
      <p:pic>
        <p:nvPicPr>
          <p:cNvPr id="175" name="Google Shape;175;p26"/>
          <p:cNvPicPr preferRelativeResize="0"/>
          <p:nvPr/>
        </p:nvPicPr>
        <p:blipFill>
          <a:blip r:embed="rId3">
            <a:alphaModFix/>
          </a:blip>
          <a:stretch>
            <a:fillRect/>
          </a:stretch>
        </p:blipFill>
        <p:spPr>
          <a:xfrm>
            <a:off x="768575" y="1461100"/>
            <a:ext cx="6595248" cy="3256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Real Life Example</a:t>
            </a:r>
            <a:endParaRPr/>
          </a:p>
        </p:txBody>
      </p:sp>
      <p:sp>
        <p:nvSpPr>
          <p:cNvPr id="181" name="Google Shape;181;p27"/>
          <p:cNvSpPr txBox="1"/>
          <p:nvPr>
            <p:ph idx="1" type="subTitle"/>
          </p:nvPr>
        </p:nvSpPr>
        <p:spPr>
          <a:xfrm>
            <a:off x="613700" y="1123300"/>
            <a:ext cx="7625100" cy="3078300"/>
          </a:xfrm>
          <a:prstGeom prst="rect">
            <a:avLst/>
          </a:prstGeom>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Tony Orlando, the Executive Vice President of Sales and Marketing at Fairfax was asked about the primary reason behind project failures. The reason cited was the contradictory goals of different stakeholders working on the same project. The graphic below showcases the challenge faced.</a:t>
            </a:r>
            <a:endParaRPr sz="1200">
              <a:solidFill>
                <a:srgbClr val="000000"/>
              </a:solidFill>
              <a:latin typeface="Montserrat"/>
              <a:ea typeface="Montserrat"/>
              <a:cs typeface="Montserrat"/>
              <a:sym typeface="Montserrat"/>
            </a:endParaRPr>
          </a:p>
          <a:p>
            <a:pPr indent="0" lvl="0" marL="0" marR="0" rtl="0" algn="l">
              <a:lnSpc>
                <a:spcPct val="115000"/>
              </a:lnSpc>
              <a:spcBef>
                <a:spcPts val="1000"/>
              </a:spcBef>
              <a:spcAft>
                <a:spcPts val="1000"/>
              </a:spcAft>
              <a:buNone/>
            </a:pPr>
            <a:r>
              <a:t/>
            </a:r>
            <a:endParaRPr sz="1200">
              <a:solidFill>
                <a:srgbClr val="000000"/>
              </a:solidFill>
              <a:latin typeface="Montserrat"/>
              <a:ea typeface="Montserrat"/>
              <a:cs typeface="Montserrat"/>
              <a:sym typeface="Montserrat"/>
            </a:endParaRPr>
          </a:p>
        </p:txBody>
      </p:sp>
      <p:pic>
        <p:nvPicPr>
          <p:cNvPr id="182" name="Google Shape;182;p27"/>
          <p:cNvPicPr preferRelativeResize="0"/>
          <p:nvPr/>
        </p:nvPicPr>
        <p:blipFill>
          <a:blip r:embed="rId3">
            <a:alphaModFix/>
          </a:blip>
          <a:stretch>
            <a:fillRect/>
          </a:stretch>
        </p:blipFill>
        <p:spPr>
          <a:xfrm>
            <a:off x="954551" y="2259098"/>
            <a:ext cx="6943401" cy="1857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nvSpPr>
        <p:spPr>
          <a:xfrm>
            <a:off x="1123300" y="1359775"/>
            <a:ext cx="6700500" cy="17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chemeClr val="lt1"/>
                </a:solidFill>
              </a:rPr>
              <a:t>Thank You</a:t>
            </a:r>
            <a:endParaRPr b="1" sz="7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Project </a:t>
            </a:r>
            <a:r>
              <a:rPr lang="en"/>
              <a:t>Communication</a:t>
            </a:r>
            <a:endParaRPr/>
          </a:p>
        </p:txBody>
      </p:sp>
      <p:pic>
        <p:nvPicPr>
          <p:cNvPr id="100" name="Google Shape;100;p15"/>
          <p:cNvPicPr preferRelativeResize="0"/>
          <p:nvPr/>
        </p:nvPicPr>
        <p:blipFill>
          <a:blip r:embed="rId3">
            <a:alphaModFix/>
          </a:blip>
          <a:stretch>
            <a:fillRect/>
          </a:stretch>
        </p:blipFill>
        <p:spPr>
          <a:xfrm>
            <a:off x="4185625" y="1325275"/>
            <a:ext cx="4714001" cy="2912124"/>
          </a:xfrm>
          <a:prstGeom prst="rect">
            <a:avLst/>
          </a:prstGeom>
          <a:noFill/>
          <a:ln>
            <a:noFill/>
          </a:ln>
        </p:spPr>
      </p:pic>
      <p:sp>
        <p:nvSpPr>
          <p:cNvPr id="101" name="Google Shape;101;p15"/>
          <p:cNvSpPr txBox="1"/>
          <p:nvPr>
            <p:ph idx="1" type="subTitle"/>
          </p:nvPr>
        </p:nvSpPr>
        <p:spPr>
          <a:xfrm>
            <a:off x="613700" y="1028375"/>
            <a:ext cx="3511500" cy="3173100"/>
          </a:xfrm>
          <a:prstGeom prst="rect">
            <a:avLst/>
          </a:prstGeom>
        </p:spPr>
        <p:txBody>
          <a:bodyPr anchorCtr="0" anchor="ctr"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Every project manager quickly learns that the most valuable technique for project success is communication. However, there are many different types of communication and not all of them are as effective at communicating ideas.</a:t>
            </a:r>
            <a:endParaRPr sz="1200">
              <a:solidFill>
                <a:srgbClr val="000000"/>
              </a:solidFill>
              <a:latin typeface="Montserrat"/>
              <a:ea typeface="Montserrat"/>
              <a:cs typeface="Montserrat"/>
              <a:sym typeface="Montserrat"/>
            </a:endParaRPr>
          </a:p>
          <a:p>
            <a:pPr indent="0" lvl="0" marL="0" marR="0" rtl="0" algn="l">
              <a:lnSpc>
                <a:spcPct val="115000"/>
              </a:lnSpc>
              <a:spcBef>
                <a:spcPts val="1000"/>
              </a:spcBef>
              <a:spcAft>
                <a:spcPts val="0"/>
              </a:spcAft>
              <a:buNone/>
            </a:pPr>
            <a:r>
              <a:rPr lang="en" sz="1200">
                <a:solidFill>
                  <a:srgbClr val="000000"/>
                </a:solidFill>
                <a:latin typeface="Montserrat"/>
                <a:ea typeface="Montserrat"/>
                <a:cs typeface="Montserrat"/>
                <a:sym typeface="Montserrat"/>
              </a:rPr>
              <a:t>Agile emphasizes that the most effective communication occurs face-to-face.</a:t>
            </a:r>
            <a:endParaRPr sz="1200">
              <a:solidFill>
                <a:srgbClr val="000000"/>
              </a:solidFill>
              <a:latin typeface="Montserrat"/>
              <a:ea typeface="Montserrat"/>
              <a:cs typeface="Montserrat"/>
              <a:sym typeface="Montserrat"/>
            </a:endParaRPr>
          </a:p>
          <a:p>
            <a:pPr indent="0" lvl="0" marL="0" rtl="0" algn="l">
              <a:spcBef>
                <a:spcPts val="100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Task Board</a:t>
            </a:r>
            <a:endParaRPr/>
          </a:p>
        </p:txBody>
      </p:sp>
      <p:sp>
        <p:nvSpPr>
          <p:cNvPr id="107" name="Google Shape;107;p16"/>
          <p:cNvSpPr txBox="1"/>
          <p:nvPr>
            <p:ph idx="1" type="subTitle"/>
          </p:nvPr>
        </p:nvSpPr>
        <p:spPr>
          <a:xfrm>
            <a:off x="613700" y="1028375"/>
            <a:ext cx="3636300" cy="3173100"/>
          </a:xfrm>
          <a:prstGeom prst="rect">
            <a:avLst/>
          </a:prstGeom>
        </p:spPr>
        <p:txBody>
          <a:bodyPr anchorCtr="0" anchor="ctr"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The image represents an example of task board which is used as information radiator during project implementation.</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108" name="Google Shape;108;p16"/>
          <p:cNvPicPr preferRelativeResize="0"/>
          <p:nvPr/>
        </p:nvPicPr>
        <p:blipFill>
          <a:blip r:embed="rId3">
            <a:alphaModFix/>
          </a:blip>
          <a:stretch>
            <a:fillRect/>
          </a:stretch>
        </p:blipFill>
        <p:spPr>
          <a:xfrm>
            <a:off x="4192200" y="794688"/>
            <a:ext cx="4589202" cy="36404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Big Visible Charts</a:t>
            </a:r>
            <a:endParaRPr/>
          </a:p>
        </p:txBody>
      </p:sp>
      <p:sp>
        <p:nvSpPr>
          <p:cNvPr id="114" name="Google Shape;114;p17"/>
          <p:cNvSpPr txBox="1"/>
          <p:nvPr>
            <p:ph idx="1" type="subTitle"/>
          </p:nvPr>
        </p:nvSpPr>
        <p:spPr>
          <a:xfrm>
            <a:off x="613700" y="1083875"/>
            <a:ext cx="7625100" cy="3117600"/>
          </a:xfrm>
          <a:prstGeom prst="rect">
            <a:avLst/>
          </a:prstGeom>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These are a part of the information radiator family and are an integral part of Extreme Programming (XP).</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They provide information to the team and non-team audience, easily and without a lot of context.</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These charts are casual, usually hand-drawn, big, and showcase important project information</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It's working when:</a:t>
            </a:r>
            <a:endParaRPr sz="1200">
              <a:solidFill>
                <a:srgbClr val="000000"/>
              </a:solidFill>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people stop and read the charts;</a:t>
            </a:r>
            <a:endParaRPr sz="1200">
              <a:solidFill>
                <a:srgbClr val="000000"/>
              </a:solidFill>
              <a:latin typeface="Montserrat"/>
              <a:ea typeface="Montserrat"/>
              <a:cs typeface="Montserrat"/>
              <a:sym typeface="Montserrat"/>
            </a:endParaRPr>
          </a:p>
          <a:p>
            <a:pPr indent="-304800" lvl="1" marL="914400" marR="0" rtl="0" algn="l">
              <a:lnSpc>
                <a:spcPct val="115000"/>
              </a:lnSpc>
              <a:spcBef>
                <a:spcPts val="100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team members don't complain about updating them; and</a:t>
            </a:r>
            <a:endParaRPr sz="1200">
              <a:solidFill>
                <a:srgbClr val="000000"/>
              </a:solidFill>
              <a:latin typeface="Montserrat"/>
              <a:ea typeface="Montserrat"/>
              <a:cs typeface="Montserrat"/>
              <a:sym typeface="Montserrat"/>
            </a:endParaRPr>
          </a:p>
          <a:p>
            <a:pPr indent="-304800" lvl="1" marL="914400" marR="0" rtl="0" algn="l">
              <a:lnSpc>
                <a:spcPct val="115000"/>
              </a:lnSpc>
              <a:spcBef>
                <a:spcPts val="1000"/>
              </a:spcBef>
              <a:spcAft>
                <a:spcPts val="1000"/>
              </a:spcAft>
              <a:buClr>
                <a:srgbClr val="000000"/>
              </a:buClr>
              <a:buSzPts val="1200"/>
              <a:buFont typeface="Montserrat"/>
              <a:buChar char="○"/>
            </a:pPr>
            <a:r>
              <a:rPr lang="en" sz="1200">
                <a:solidFill>
                  <a:srgbClr val="000000"/>
                </a:solidFill>
                <a:latin typeface="Montserrat"/>
                <a:ea typeface="Montserrat"/>
                <a:cs typeface="Montserrat"/>
                <a:sym typeface="Montserrat"/>
              </a:rPr>
              <a:t>they reflect the reality of the project.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Effective information radiators</a:t>
            </a:r>
            <a:endParaRPr/>
          </a:p>
        </p:txBody>
      </p:sp>
      <p:sp>
        <p:nvSpPr>
          <p:cNvPr id="120" name="Google Shape;120;p18"/>
          <p:cNvSpPr txBox="1"/>
          <p:nvPr>
            <p:ph idx="1" type="subTitle"/>
          </p:nvPr>
        </p:nvSpPr>
        <p:spPr>
          <a:xfrm>
            <a:off x="613700" y="1090450"/>
            <a:ext cx="7625100" cy="3111000"/>
          </a:xfrm>
          <a:prstGeom prst="rect">
            <a:avLst/>
          </a:prstGeom>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Effective information radiators should be:</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b="1" lang="en" sz="1200">
                <a:solidFill>
                  <a:srgbClr val="000000"/>
                </a:solidFill>
                <a:latin typeface="Montserrat"/>
                <a:ea typeface="Montserrat"/>
                <a:cs typeface="Montserrat"/>
                <a:sym typeface="Montserrat"/>
              </a:rPr>
              <a:t>Simple:</a:t>
            </a:r>
            <a:r>
              <a:rPr lang="en" sz="1200">
                <a:solidFill>
                  <a:srgbClr val="000000"/>
                </a:solidFill>
                <a:latin typeface="Montserrat"/>
                <a:ea typeface="Montserrat"/>
                <a:cs typeface="Montserrat"/>
                <a:sym typeface="Montserrat"/>
              </a:rPr>
              <a:t> Brief and concise.</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b="1" lang="en" sz="1200">
                <a:solidFill>
                  <a:srgbClr val="000000"/>
                </a:solidFill>
                <a:latin typeface="Montserrat"/>
                <a:ea typeface="Montserrat"/>
                <a:cs typeface="Montserrat"/>
                <a:sym typeface="Montserrat"/>
              </a:rPr>
              <a:t>Stark:</a:t>
            </a:r>
            <a:r>
              <a:rPr lang="en" sz="1200">
                <a:solidFill>
                  <a:srgbClr val="000000"/>
                </a:solidFill>
                <a:latin typeface="Montserrat"/>
                <a:ea typeface="Montserrat"/>
                <a:cs typeface="Montserrat"/>
                <a:sym typeface="Montserrat"/>
              </a:rPr>
              <a:t> Errors should not be masked, rather should be used to improve the work and performance.</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b="1" lang="en" sz="1200">
                <a:solidFill>
                  <a:srgbClr val="000000"/>
                </a:solidFill>
                <a:latin typeface="Montserrat"/>
                <a:ea typeface="Montserrat"/>
                <a:cs typeface="Montserrat"/>
                <a:sym typeface="Montserrat"/>
              </a:rPr>
              <a:t>Current:</a:t>
            </a:r>
            <a:r>
              <a:rPr lang="en" sz="1200">
                <a:solidFill>
                  <a:srgbClr val="000000"/>
                </a:solidFill>
                <a:latin typeface="Montserrat"/>
                <a:ea typeface="Montserrat"/>
                <a:cs typeface="Montserrat"/>
                <a:sym typeface="Montserrat"/>
              </a:rPr>
              <a:t> Information displayed should be the latest.</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b="1" lang="en" sz="1200">
                <a:solidFill>
                  <a:srgbClr val="000000"/>
                </a:solidFill>
                <a:latin typeface="Montserrat"/>
                <a:ea typeface="Montserrat"/>
                <a:cs typeface="Montserrat"/>
                <a:sym typeface="Montserrat"/>
              </a:rPr>
              <a:t>Transient:</a:t>
            </a:r>
            <a:r>
              <a:rPr lang="en" sz="1200">
                <a:solidFill>
                  <a:srgbClr val="000000"/>
                </a:solidFill>
                <a:latin typeface="Montserrat"/>
                <a:ea typeface="Montserrat"/>
                <a:cs typeface="Montserrat"/>
                <a:sym typeface="Montserrat"/>
              </a:rPr>
              <a:t> Once the problem has been rectified, it should be taken off from the chart.</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b="1" lang="en" sz="1200">
                <a:solidFill>
                  <a:srgbClr val="000000"/>
                </a:solidFill>
                <a:latin typeface="Montserrat"/>
                <a:ea typeface="Montserrat"/>
                <a:cs typeface="Montserrat"/>
                <a:sym typeface="Montserrat"/>
              </a:rPr>
              <a:t>Influential:</a:t>
            </a:r>
            <a:r>
              <a:rPr lang="en" sz="1200">
                <a:solidFill>
                  <a:srgbClr val="000000"/>
                </a:solidFill>
                <a:latin typeface="Montserrat"/>
                <a:ea typeface="Montserrat"/>
                <a:cs typeface="Montserrat"/>
                <a:sym typeface="Montserrat"/>
              </a:rPr>
              <a:t> Empowers the team to take decisions.</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000000"/>
              </a:buClr>
              <a:buSzPts val="1200"/>
              <a:buFont typeface="Montserrat"/>
              <a:buChar char="●"/>
            </a:pPr>
            <a:r>
              <a:rPr b="1" lang="en" sz="1200">
                <a:solidFill>
                  <a:srgbClr val="000000"/>
                </a:solidFill>
                <a:latin typeface="Montserrat"/>
                <a:ea typeface="Montserrat"/>
                <a:cs typeface="Montserrat"/>
                <a:sym typeface="Montserrat"/>
              </a:rPr>
              <a:t>Highly visible:</a:t>
            </a:r>
            <a:r>
              <a:rPr lang="en" sz="1200">
                <a:solidFill>
                  <a:srgbClr val="000000"/>
                </a:solidFill>
                <a:latin typeface="Montserrat"/>
                <a:ea typeface="Montserrat"/>
                <a:cs typeface="Montserrat"/>
                <a:sym typeface="Montserrat"/>
              </a:rPr>
              <a:t> Easy to see and understand.</a:t>
            </a:r>
            <a:endParaRPr sz="1200">
              <a:solidFill>
                <a:srgbClr val="000000"/>
              </a:solidFill>
              <a:latin typeface="Montserrat"/>
              <a:ea typeface="Montserrat"/>
              <a:cs typeface="Montserrat"/>
              <a:sym typeface="Montserrat"/>
            </a:endParaRPr>
          </a:p>
          <a:p>
            <a:pPr indent="-304800" lvl="0" marL="457200" marR="0" rtl="0" algn="l">
              <a:lnSpc>
                <a:spcPct val="115000"/>
              </a:lnSpc>
              <a:spcBef>
                <a:spcPts val="1000"/>
              </a:spcBef>
              <a:spcAft>
                <a:spcPts val="1000"/>
              </a:spcAft>
              <a:buClr>
                <a:srgbClr val="000000"/>
              </a:buClr>
              <a:buSzPts val="1200"/>
              <a:buFont typeface="Montserrat"/>
              <a:buChar char="●"/>
            </a:pPr>
            <a:r>
              <a:rPr b="1" lang="en" sz="1200">
                <a:solidFill>
                  <a:srgbClr val="000000"/>
                </a:solidFill>
                <a:latin typeface="Montserrat"/>
                <a:ea typeface="Montserrat"/>
                <a:cs typeface="Montserrat"/>
                <a:sym typeface="Montserrat"/>
              </a:rPr>
              <a:t>Minimal in number:</a:t>
            </a:r>
            <a:r>
              <a:rPr lang="en" sz="1200">
                <a:solidFill>
                  <a:srgbClr val="000000"/>
                </a:solidFill>
                <a:latin typeface="Montserrat"/>
                <a:ea typeface="Montserrat"/>
                <a:cs typeface="Montserrat"/>
                <a:sym typeface="Montserrat"/>
              </a:rPr>
              <a:t> Not so many that they drown out other information.</a:t>
            </a:r>
            <a:endParaRPr sz="1200">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Team space</a:t>
            </a:r>
            <a:endParaRPr/>
          </a:p>
        </p:txBody>
      </p:sp>
      <p:sp>
        <p:nvSpPr>
          <p:cNvPr id="126" name="Google Shape;126;p19"/>
          <p:cNvSpPr txBox="1"/>
          <p:nvPr>
            <p:ph idx="1" type="subTitle"/>
          </p:nvPr>
        </p:nvSpPr>
        <p:spPr>
          <a:xfrm>
            <a:off x="613700" y="1028375"/>
            <a:ext cx="3807300" cy="3173100"/>
          </a:xfrm>
          <a:prstGeom prst="rect">
            <a:avLst/>
          </a:prstGeom>
        </p:spPr>
        <p:txBody>
          <a:bodyPr anchorCtr="0" anchor="ctr"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Team space is sometimes referred to as a </a:t>
            </a:r>
            <a:r>
              <a:rPr b="1" lang="en" sz="1200">
                <a:solidFill>
                  <a:srgbClr val="000000"/>
                </a:solidFill>
                <a:latin typeface="Montserrat"/>
                <a:ea typeface="Montserrat"/>
                <a:cs typeface="Montserrat"/>
                <a:sym typeface="Montserrat"/>
              </a:rPr>
              <a:t>“war room”.</a:t>
            </a:r>
            <a:r>
              <a:rPr lang="en" sz="1200">
                <a:solidFill>
                  <a:srgbClr val="000000"/>
                </a:solidFill>
                <a:latin typeface="Montserrat"/>
                <a:ea typeface="Montserrat"/>
                <a:cs typeface="Montserrat"/>
                <a:sym typeface="Montserrat"/>
              </a:rPr>
              <a:t> This involves getting the entire team together in one room and working on factors that foster communication as well as motivation leading to higher productivity.</a:t>
            </a:r>
            <a:endParaRPr sz="1200">
              <a:solidFill>
                <a:srgbClr val="000000"/>
              </a:solidFill>
              <a:latin typeface="Montserrat"/>
              <a:ea typeface="Montserrat"/>
              <a:cs typeface="Montserrat"/>
              <a:sym typeface="Montserrat"/>
            </a:endParaRPr>
          </a:p>
          <a:p>
            <a:pPr indent="0" lvl="0" marL="0" marR="0" rtl="0" algn="l">
              <a:lnSpc>
                <a:spcPct val="115000"/>
              </a:lnSpc>
              <a:spcBef>
                <a:spcPts val="1000"/>
              </a:spcBef>
              <a:spcAft>
                <a:spcPts val="1000"/>
              </a:spcAft>
              <a:buNone/>
            </a:pPr>
            <a:r>
              <a:t/>
            </a:r>
            <a:endParaRPr sz="1200">
              <a:solidFill>
                <a:srgbClr val="000000"/>
              </a:solidFill>
              <a:latin typeface="Montserrat"/>
              <a:ea typeface="Montserrat"/>
              <a:cs typeface="Montserrat"/>
              <a:sym typeface="Montserrat"/>
            </a:endParaRPr>
          </a:p>
        </p:txBody>
      </p:sp>
      <p:pic>
        <p:nvPicPr>
          <p:cNvPr id="127" name="Google Shape;127;p19"/>
          <p:cNvPicPr preferRelativeResize="0"/>
          <p:nvPr/>
        </p:nvPicPr>
        <p:blipFill>
          <a:blip r:embed="rId3">
            <a:alphaModFix/>
          </a:blip>
          <a:stretch>
            <a:fillRect/>
          </a:stretch>
        </p:blipFill>
        <p:spPr>
          <a:xfrm>
            <a:off x="4350050" y="775213"/>
            <a:ext cx="4418199" cy="36794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Signs of Bad Team</a:t>
            </a:r>
            <a:endParaRPr/>
          </a:p>
        </p:txBody>
      </p:sp>
      <p:sp>
        <p:nvSpPr>
          <p:cNvPr id="133" name="Google Shape;133;p20"/>
          <p:cNvSpPr txBox="1"/>
          <p:nvPr>
            <p:ph idx="1" type="subTitle"/>
          </p:nvPr>
        </p:nvSpPr>
        <p:spPr>
          <a:xfrm>
            <a:off x="613700" y="1028375"/>
            <a:ext cx="4089600" cy="3173100"/>
          </a:xfrm>
          <a:prstGeom prst="rect">
            <a:avLst/>
          </a:prstGeom>
        </p:spPr>
        <p:txBody>
          <a:bodyPr anchorCtr="0" anchor="ctr" bIns="91400" lIns="91400" spcFirstLastPara="1" rIns="91400" wrap="square" tIns="91400">
            <a:noAutofit/>
          </a:bodyPr>
          <a:lstStyle/>
          <a:p>
            <a:pPr indent="0" lvl="0" marL="0" marR="0" rtl="0" algn="l">
              <a:lnSpc>
                <a:spcPct val="115000"/>
              </a:lnSpc>
              <a:spcBef>
                <a:spcPts val="0"/>
              </a:spcBef>
              <a:spcAft>
                <a:spcPts val="1000"/>
              </a:spcAft>
              <a:buNone/>
            </a:pPr>
            <a:r>
              <a:rPr lang="en" sz="1200">
                <a:solidFill>
                  <a:srgbClr val="000000"/>
                </a:solidFill>
                <a:latin typeface="Montserrat"/>
                <a:ea typeface="Montserrat"/>
                <a:cs typeface="Montserrat"/>
                <a:sym typeface="Montserrat"/>
              </a:rPr>
              <a:t>Bad team spaces can lead to chaotic and unproductive team output.</a:t>
            </a:r>
            <a:endParaRPr/>
          </a:p>
        </p:txBody>
      </p:sp>
      <p:pic>
        <p:nvPicPr>
          <p:cNvPr id="134" name="Google Shape;134;p20"/>
          <p:cNvPicPr preferRelativeResize="0"/>
          <p:nvPr/>
        </p:nvPicPr>
        <p:blipFill>
          <a:blip r:embed="rId3">
            <a:alphaModFix/>
          </a:blip>
          <a:stretch>
            <a:fillRect/>
          </a:stretch>
        </p:blipFill>
        <p:spPr>
          <a:xfrm>
            <a:off x="4703298" y="1028375"/>
            <a:ext cx="3919074" cy="350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Co-located vs. Distributed Teams</a:t>
            </a:r>
            <a:endParaRPr/>
          </a:p>
        </p:txBody>
      </p:sp>
      <p:sp>
        <p:nvSpPr>
          <p:cNvPr id="140" name="Google Shape;140;p21"/>
          <p:cNvSpPr txBox="1"/>
          <p:nvPr>
            <p:ph idx="1" type="subTitle"/>
          </p:nvPr>
        </p:nvSpPr>
        <p:spPr>
          <a:xfrm>
            <a:off x="613700" y="1123300"/>
            <a:ext cx="7625100" cy="3078300"/>
          </a:xfrm>
          <a:prstGeom prst="rect">
            <a:avLst/>
          </a:prstGeom>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Two types of teams can be identified.</a:t>
            </a:r>
            <a:endParaRPr sz="1200">
              <a:solidFill>
                <a:srgbClr val="000000"/>
              </a:solidFill>
              <a:latin typeface="Montserrat"/>
              <a:ea typeface="Montserrat"/>
              <a:cs typeface="Montserrat"/>
              <a:sym typeface="Montserrat"/>
            </a:endParaRPr>
          </a:p>
          <a:p>
            <a:pPr indent="0" lvl="0" marL="0" rtl="0" algn="l">
              <a:spcBef>
                <a:spcPts val="1000"/>
              </a:spcBef>
              <a:spcAft>
                <a:spcPts val="0"/>
              </a:spcAft>
              <a:buNone/>
            </a:pPr>
            <a:r>
              <a:t/>
            </a:r>
            <a:endParaRPr/>
          </a:p>
        </p:txBody>
      </p:sp>
      <p:pic>
        <p:nvPicPr>
          <p:cNvPr id="141" name="Google Shape;141;p21"/>
          <p:cNvPicPr preferRelativeResize="0"/>
          <p:nvPr/>
        </p:nvPicPr>
        <p:blipFill>
          <a:blip r:embed="rId3">
            <a:alphaModFix/>
          </a:blip>
          <a:stretch>
            <a:fillRect/>
          </a:stretch>
        </p:blipFill>
        <p:spPr>
          <a:xfrm>
            <a:off x="848238" y="1665527"/>
            <a:ext cx="7784223" cy="2976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613700" y="714275"/>
            <a:ext cx="8253300" cy="3141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
              <a:t>Osmotic communication</a:t>
            </a:r>
            <a:endParaRPr/>
          </a:p>
        </p:txBody>
      </p:sp>
      <p:sp>
        <p:nvSpPr>
          <p:cNvPr id="147" name="Google Shape;147;p22"/>
          <p:cNvSpPr txBox="1"/>
          <p:nvPr>
            <p:ph idx="1" type="subTitle"/>
          </p:nvPr>
        </p:nvSpPr>
        <p:spPr>
          <a:xfrm>
            <a:off x="613700" y="1110150"/>
            <a:ext cx="7625100" cy="3091200"/>
          </a:xfrm>
          <a:prstGeom prst="rect">
            <a:avLst/>
          </a:prstGeom>
        </p:spPr>
        <p:txBody>
          <a:bodyPr anchorCtr="0" anchor="t" bIns="91400" lIns="91400" spcFirstLastPara="1" rIns="91400" wrap="square" tIns="91400">
            <a:noAutofit/>
          </a:bodyPr>
          <a:lstStyle/>
          <a:p>
            <a:pPr indent="0" lvl="0" marL="0" marR="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Osmotic communication occurs when information is overheard in the background of the team room and some of it is absorbed via osmosis.</a:t>
            </a:r>
            <a:endParaRPr sz="1200">
              <a:solidFill>
                <a:srgbClr val="000000"/>
              </a:solidFill>
              <a:latin typeface="Montserrat"/>
              <a:ea typeface="Montserrat"/>
              <a:cs typeface="Montserrat"/>
              <a:sym typeface="Montserrat"/>
            </a:endParaRPr>
          </a:p>
          <a:p>
            <a:pPr indent="0" lvl="0" marL="0" marR="0" rtl="0" algn="l">
              <a:lnSpc>
                <a:spcPct val="115000"/>
              </a:lnSpc>
              <a:spcBef>
                <a:spcPts val="1000"/>
              </a:spcBef>
              <a:spcAft>
                <a:spcPts val="1000"/>
              </a:spcAft>
              <a:buNone/>
            </a:pPr>
            <a:r>
              <a:t/>
            </a:r>
            <a:endParaRPr sz="1200">
              <a:solidFill>
                <a:srgbClr val="000000"/>
              </a:solidFill>
              <a:latin typeface="Montserrat"/>
              <a:ea typeface="Montserrat"/>
              <a:cs typeface="Montserrat"/>
              <a:sym typeface="Montserrat"/>
            </a:endParaRPr>
          </a:p>
        </p:txBody>
      </p:sp>
      <p:pic>
        <p:nvPicPr>
          <p:cNvPr id="148" name="Google Shape;148;p22"/>
          <p:cNvPicPr preferRelativeResize="0"/>
          <p:nvPr/>
        </p:nvPicPr>
        <p:blipFill>
          <a:blip r:embed="rId3">
            <a:alphaModFix/>
          </a:blip>
          <a:stretch>
            <a:fillRect/>
          </a:stretch>
        </p:blipFill>
        <p:spPr>
          <a:xfrm>
            <a:off x="663650" y="1795225"/>
            <a:ext cx="8153400" cy="2802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